
<file path=[Content_Types].xml><?xml version="1.0" encoding="utf-8"?>
<Types xmlns="http://schemas.openxmlformats.org/package/2006/content-types">
  <Override PartName="/ppt/slides/slide47.xml" ContentType="application/vnd.openxmlformats-officedocument.presentationml.slide+xml"/>
  <Override PartName="/ppt/theme/theme5.xml" ContentType="application/vnd.openxmlformats-officedocument.them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63.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30.xml" ContentType="application/vnd.openxmlformats-officedocument.presentationml.notesSlide+xml"/>
  <Override PartName="/ppt/slideLayouts/slideLayout198.xml" ContentType="application/vnd.openxmlformats-officedocument.presentationml.slideLayout+xml"/>
  <Override PartName="/ppt/slideLayouts/slideLayout203.xml" ContentType="application/vnd.openxmlformats-officedocument.presentationml.slideLayout+xml"/>
  <Override PartName="/ppt/notesSlides/notesSlide7.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65.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46.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notesSlides/notesSlide5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charts/chart2.xml" ContentType="application/vnd.openxmlformats-officedocument.drawingml.char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Layouts/slideLayout100.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notesSlides/notesSlide19.xml" ContentType="application/vnd.openxmlformats-officedocument.presentationml.notesSlide+xml"/>
  <Override PartName="/ppt/drawings/drawing1.xml" ContentType="application/vnd.openxmlformats-officedocument.drawingml.chartshapes+xml"/>
  <Override PartName="/ppt/notesSlides/notesSlide66.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Default Extension="jpeg" ContentType="image/jpeg"/>
  <Override PartName="/ppt/slideLayouts/slideLayout152.xml" ContentType="application/vnd.openxmlformats-officedocument.presentationml.slideLayout+xml"/>
  <Override PartName="/ppt/notesSlides/notesSlide55.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notesSlides/notesSlide44.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theme/theme13.xml" ContentType="application/vnd.openxmlformats-officedocument.theme+xml"/>
  <Override PartName="/ppt/slideLayouts/slideLayout179.xml" ContentType="application/vnd.openxmlformats-officedocument.presentationml.slideLayout+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notesSlides/notesSlide4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92" r:id="rId4"/>
    <p:sldMasterId id="2147483716" r:id="rId5"/>
    <p:sldMasterId id="2147483770" r:id="rId6"/>
    <p:sldMasterId id="2147483785" r:id="rId7"/>
    <p:sldMasterId id="2147483799" r:id="rId8"/>
    <p:sldMasterId id="2147483827" r:id="rId9"/>
    <p:sldMasterId id="2147483839" r:id="rId10"/>
    <p:sldMasterId id="2147483853" r:id="rId11"/>
    <p:sldMasterId id="2147483865" r:id="rId12"/>
    <p:sldMasterId id="2147483877" r:id="rId13"/>
    <p:sldMasterId id="2147483909" r:id="rId14"/>
    <p:sldMasterId id="2147483924" r:id="rId15"/>
    <p:sldMasterId id="2147483939" r:id="rId16"/>
  </p:sldMasterIdLst>
  <p:notesMasterIdLst>
    <p:notesMasterId r:id="rId84"/>
  </p:notesMasterIdLst>
  <p:handoutMasterIdLst>
    <p:handoutMasterId r:id="rId85"/>
  </p:handoutMasterIdLst>
  <p:sldIdLst>
    <p:sldId id="314" r:id="rId17"/>
    <p:sldId id="316" r:id="rId18"/>
    <p:sldId id="364" r:id="rId19"/>
    <p:sldId id="318" r:id="rId20"/>
    <p:sldId id="365" r:id="rId21"/>
    <p:sldId id="374" r:id="rId22"/>
    <p:sldId id="322" r:id="rId23"/>
    <p:sldId id="323" r:id="rId24"/>
    <p:sldId id="371" r:id="rId25"/>
    <p:sldId id="373" r:id="rId26"/>
    <p:sldId id="328" r:id="rId27"/>
    <p:sldId id="329" r:id="rId28"/>
    <p:sldId id="330" r:id="rId29"/>
    <p:sldId id="331" r:id="rId30"/>
    <p:sldId id="332" r:id="rId31"/>
    <p:sldId id="368" r:id="rId32"/>
    <p:sldId id="334" r:id="rId33"/>
    <p:sldId id="335" r:id="rId34"/>
    <p:sldId id="336" r:id="rId35"/>
    <p:sldId id="337" r:id="rId36"/>
    <p:sldId id="338" r:id="rId37"/>
    <p:sldId id="339" r:id="rId38"/>
    <p:sldId id="340" r:id="rId39"/>
    <p:sldId id="369" r:id="rId40"/>
    <p:sldId id="342" r:id="rId41"/>
    <p:sldId id="343" r:id="rId42"/>
    <p:sldId id="344" r:id="rId43"/>
    <p:sldId id="346" r:id="rId44"/>
    <p:sldId id="347" r:id="rId45"/>
    <p:sldId id="372" r:id="rId46"/>
    <p:sldId id="349" r:id="rId47"/>
    <p:sldId id="350" r:id="rId48"/>
    <p:sldId id="351" r:id="rId49"/>
    <p:sldId id="352" r:id="rId50"/>
    <p:sldId id="353" r:id="rId51"/>
    <p:sldId id="354" r:id="rId52"/>
    <p:sldId id="355" r:id="rId53"/>
    <p:sldId id="356" r:id="rId54"/>
    <p:sldId id="289" r:id="rId55"/>
    <p:sldId id="292" r:id="rId56"/>
    <p:sldId id="294" r:id="rId57"/>
    <p:sldId id="295" r:id="rId58"/>
    <p:sldId id="296" r:id="rId59"/>
    <p:sldId id="297" r:id="rId60"/>
    <p:sldId id="300" r:id="rId61"/>
    <p:sldId id="302" r:id="rId62"/>
    <p:sldId id="305" r:id="rId63"/>
    <p:sldId id="307" r:id="rId64"/>
    <p:sldId id="308" r:id="rId65"/>
    <p:sldId id="303" r:id="rId66"/>
    <p:sldId id="309" r:id="rId67"/>
    <p:sldId id="312" r:id="rId68"/>
    <p:sldId id="360" r:id="rId69"/>
    <p:sldId id="361" r:id="rId70"/>
    <p:sldId id="362" r:id="rId71"/>
    <p:sldId id="375" r:id="rId72"/>
    <p:sldId id="280" r:id="rId73"/>
    <p:sldId id="275" r:id="rId74"/>
    <p:sldId id="263" r:id="rId75"/>
    <p:sldId id="264" r:id="rId76"/>
    <p:sldId id="284" r:id="rId77"/>
    <p:sldId id="363" r:id="rId78"/>
    <p:sldId id="266" r:id="rId79"/>
    <p:sldId id="267" r:id="rId80"/>
    <p:sldId id="282" r:id="rId81"/>
    <p:sldId id="358" r:id="rId82"/>
    <p:sldId id="370" r:id="rId83"/>
  </p:sldIdLst>
  <p:sldSz cx="9601200" cy="7132638"/>
  <p:notesSz cx="7010400" cy="9296400"/>
  <p:defaultTextStyle>
    <a:defPPr>
      <a:defRPr lang="en-US"/>
    </a:defPPr>
    <a:lvl1pPr marL="0" algn="l" defTabSz="955799" rtl="0" eaLnBrk="1" latinLnBrk="0" hangingPunct="1">
      <a:defRPr sz="1900" kern="1200">
        <a:solidFill>
          <a:schemeClr val="tx1"/>
        </a:solidFill>
        <a:latin typeface="+mn-lt"/>
        <a:ea typeface="+mn-ea"/>
        <a:cs typeface="+mn-cs"/>
      </a:defRPr>
    </a:lvl1pPr>
    <a:lvl2pPr marL="477901" algn="l" defTabSz="955799" rtl="0" eaLnBrk="1" latinLnBrk="0" hangingPunct="1">
      <a:defRPr sz="1900" kern="1200">
        <a:solidFill>
          <a:schemeClr val="tx1"/>
        </a:solidFill>
        <a:latin typeface="+mn-lt"/>
        <a:ea typeface="+mn-ea"/>
        <a:cs typeface="+mn-cs"/>
      </a:defRPr>
    </a:lvl2pPr>
    <a:lvl3pPr marL="955799" algn="l" defTabSz="955799" rtl="0" eaLnBrk="1" latinLnBrk="0" hangingPunct="1">
      <a:defRPr sz="1900" kern="1200">
        <a:solidFill>
          <a:schemeClr val="tx1"/>
        </a:solidFill>
        <a:latin typeface="+mn-lt"/>
        <a:ea typeface="+mn-ea"/>
        <a:cs typeface="+mn-cs"/>
      </a:defRPr>
    </a:lvl3pPr>
    <a:lvl4pPr marL="1433699" algn="l" defTabSz="955799" rtl="0" eaLnBrk="1" latinLnBrk="0" hangingPunct="1">
      <a:defRPr sz="1900" kern="1200">
        <a:solidFill>
          <a:schemeClr val="tx1"/>
        </a:solidFill>
        <a:latin typeface="+mn-lt"/>
        <a:ea typeface="+mn-ea"/>
        <a:cs typeface="+mn-cs"/>
      </a:defRPr>
    </a:lvl4pPr>
    <a:lvl5pPr marL="1911598" algn="l" defTabSz="955799" rtl="0" eaLnBrk="1" latinLnBrk="0" hangingPunct="1">
      <a:defRPr sz="1900" kern="1200">
        <a:solidFill>
          <a:schemeClr val="tx1"/>
        </a:solidFill>
        <a:latin typeface="+mn-lt"/>
        <a:ea typeface="+mn-ea"/>
        <a:cs typeface="+mn-cs"/>
      </a:defRPr>
    </a:lvl5pPr>
    <a:lvl6pPr marL="2389498" algn="l" defTabSz="955799" rtl="0" eaLnBrk="1" latinLnBrk="0" hangingPunct="1">
      <a:defRPr sz="1900" kern="1200">
        <a:solidFill>
          <a:schemeClr val="tx1"/>
        </a:solidFill>
        <a:latin typeface="+mn-lt"/>
        <a:ea typeface="+mn-ea"/>
        <a:cs typeface="+mn-cs"/>
      </a:defRPr>
    </a:lvl6pPr>
    <a:lvl7pPr marL="2867397" algn="l" defTabSz="955799" rtl="0" eaLnBrk="1" latinLnBrk="0" hangingPunct="1">
      <a:defRPr sz="1900" kern="1200">
        <a:solidFill>
          <a:schemeClr val="tx1"/>
        </a:solidFill>
        <a:latin typeface="+mn-lt"/>
        <a:ea typeface="+mn-ea"/>
        <a:cs typeface="+mn-cs"/>
      </a:defRPr>
    </a:lvl7pPr>
    <a:lvl8pPr marL="3345296" algn="l" defTabSz="955799" rtl="0" eaLnBrk="1" latinLnBrk="0" hangingPunct="1">
      <a:defRPr sz="1900" kern="1200">
        <a:solidFill>
          <a:schemeClr val="tx1"/>
        </a:solidFill>
        <a:latin typeface="+mn-lt"/>
        <a:ea typeface="+mn-ea"/>
        <a:cs typeface="+mn-cs"/>
      </a:defRPr>
    </a:lvl8pPr>
    <a:lvl9pPr marL="3823196" algn="l" defTabSz="955799" rtl="0" eaLnBrk="1" latinLnBrk="0" hangingPunct="1">
      <a:defRPr sz="19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41176" autoAdjust="0"/>
  </p:normalViewPr>
  <p:slideViewPr>
    <p:cSldViewPr>
      <p:cViewPr varScale="1">
        <p:scale>
          <a:sx n="30" d="100"/>
          <a:sy n="30" d="100"/>
        </p:scale>
        <p:origin x="-2268" y="-96"/>
      </p:cViewPr>
      <p:guideLst>
        <p:guide orient="horz" pos="2247"/>
        <p:guide pos="3024"/>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2" d="100"/>
          <a:sy n="62" d="100"/>
        </p:scale>
        <p:origin x="-2412" y="-72"/>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slide" Target="slides/slide47.xml"/><Relationship Id="rId68" Type="http://schemas.openxmlformats.org/officeDocument/2006/relationships/slide" Target="slides/slide52.xml"/><Relationship Id="rId76" Type="http://schemas.openxmlformats.org/officeDocument/2006/relationships/slide" Target="slides/slide60.xml"/><Relationship Id="rId84" Type="http://schemas.openxmlformats.org/officeDocument/2006/relationships/notesMaster" Target="notesMasters/notesMaster1.xml"/><Relationship Id="rId89"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5.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slide" Target="slides/slide58.xml"/><Relationship Id="rId79" Type="http://schemas.openxmlformats.org/officeDocument/2006/relationships/slide" Target="slides/slide63.xml"/><Relationship Id="rId87"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Documents%20and%20Settings\howe\Desktop\CumulativeData.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view3D>
      <c:rAngAx val="1"/>
    </c:view3D>
    <c:plotArea>
      <c:layout>
        <c:manualLayout>
          <c:layoutTarget val="inner"/>
          <c:xMode val="edge"/>
          <c:yMode val="edge"/>
          <c:x val="0.11011170901838629"/>
          <c:y val="2.8252405949256341E-2"/>
          <c:w val="0.87503753064900536"/>
          <c:h val="0.84452136191309424"/>
        </c:manualLayout>
      </c:layout>
      <c:bar3DChart>
        <c:barDir val="col"/>
        <c:grouping val="stacked"/>
        <c:ser>
          <c:idx val="0"/>
          <c:order val="0"/>
          <c:tx>
            <c:v>Filled Articles</c:v>
          </c:tx>
          <c:dLbls>
            <c:txPr>
              <a:bodyPr/>
              <a:lstStyle/>
              <a:p>
                <a:pPr>
                  <a:defRPr sz="1200" b="1">
                    <a:latin typeface="Arial" pitchFamily="34" charset="0"/>
                    <a:cs typeface="Arial" pitchFamily="34" charset="0"/>
                  </a:defRPr>
                </a:pPr>
                <a:endParaRPr lang="en-US"/>
              </a:p>
            </c:txPr>
            <c:showVal val="1"/>
          </c:dLbls>
          <c:cat>
            <c:numRef>
              <c:f>'IDS Cumulative Data'!$A$2:$A$6</c:f>
              <c:numCache>
                <c:formatCode>General</c:formatCode>
                <c:ptCount val="5"/>
                <c:pt idx="0">
                  <c:v>2004</c:v>
                </c:pt>
                <c:pt idx="1">
                  <c:v>2005</c:v>
                </c:pt>
                <c:pt idx="2">
                  <c:v>2006</c:v>
                </c:pt>
                <c:pt idx="3">
                  <c:v>2007</c:v>
                </c:pt>
                <c:pt idx="4">
                  <c:v>2008</c:v>
                </c:pt>
              </c:numCache>
            </c:numRef>
          </c:cat>
          <c:val>
            <c:numRef>
              <c:f>'IDS Cumulative Data'!$B$2:$B$6</c:f>
              <c:numCache>
                <c:formatCode>#,##0</c:formatCode>
                <c:ptCount val="5"/>
                <c:pt idx="0">
                  <c:v>8697</c:v>
                </c:pt>
                <c:pt idx="1">
                  <c:v>15278</c:v>
                </c:pt>
                <c:pt idx="2">
                  <c:v>18443</c:v>
                </c:pt>
                <c:pt idx="3">
                  <c:v>20823</c:v>
                </c:pt>
                <c:pt idx="4">
                  <c:v>30534</c:v>
                </c:pt>
              </c:numCache>
            </c:numRef>
          </c:val>
        </c:ser>
        <c:ser>
          <c:idx val="1"/>
          <c:order val="1"/>
          <c:tx>
            <c:v>Filled Loans</c:v>
          </c:tx>
          <c:spPr>
            <a:solidFill>
              <a:schemeClr val="accent6">
                <a:lumMod val="75000"/>
              </a:schemeClr>
            </a:solidFill>
          </c:spPr>
          <c:dLbls>
            <c:txPr>
              <a:bodyPr/>
              <a:lstStyle/>
              <a:p>
                <a:pPr>
                  <a:defRPr sz="1200" b="1">
                    <a:latin typeface="Arial" pitchFamily="34" charset="0"/>
                    <a:cs typeface="Arial" pitchFamily="34" charset="0"/>
                  </a:defRPr>
                </a:pPr>
                <a:endParaRPr lang="en-US"/>
              </a:p>
            </c:txPr>
            <c:showVal val="1"/>
          </c:dLbls>
          <c:cat>
            <c:numRef>
              <c:f>'IDS Cumulative Data'!$A$2:$A$6</c:f>
              <c:numCache>
                <c:formatCode>General</c:formatCode>
                <c:ptCount val="5"/>
                <c:pt idx="0">
                  <c:v>2004</c:v>
                </c:pt>
                <c:pt idx="1">
                  <c:v>2005</c:v>
                </c:pt>
                <c:pt idx="2">
                  <c:v>2006</c:v>
                </c:pt>
                <c:pt idx="3">
                  <c:v>2007</c:v>
                </c:pt>
                <c:pt idx="4">
                  <c:v>2008</c:v>
                </c:pt>
              </c:numCache>
            </c:numRef>
          </c:cat>
          <c:val>
            <c:numRef>
              <c:f>'IDS Cumulative Data'!$C$2:$C$6</c:f>
              <c:numCache>
                <c:formatCode>#,##0</c:formatCode>
                <c:ptCount val="5"/>
                <c:pt idx="0">
                  <c:v>8715</c:v>
                </c:pt>
                <c:pt idx="1">
                  <c:v>16707</c:v>
                </c:pt>
                <c:pt idx="2">
                  <c:v>20557</c:v>
                </c:pt>
                <c:pt idx="3">
                  <c:v>21680</c:v>
                </c:pt>
                <c:pt idx="4">
                  <c:v>33995</c:v>
                </c:pt>
              </c:numCache>
            </c:numRef>
          </c:val>
        </c:ser>
        <c:shape val="box"/>
        <c:axId val="216844544"/>
        <c:axId val="217133056"/>
        <c:axId val="0"/>
      </c:bar3DChart>
      <c:catAx>
        <c:axId val="216844544"/>
        <c:scaling>
          <c:orientation val="minMax"/>
        </c:scaling>
        <c:axPos val="b"/>
        <c:numFmt formatCode="General" sourceLinked="1"/>
        <c:tickLblPos val="nextTo"/>
        <c:txPr>
          <a:bodyPr/>
          <a:lstStyle/>
          <a:p>
            <a:pPr>
              <a:defRPr sz="1400" b="1">
                <a:latin typeface="Arial" pitchFamily="34" charset="0"/>
                <a:cs typeface="Arial" pitchFamily="34" charset="0"/>
              </a:defRPr>
            </a:pPr>
            <a:endParaRPr lang="en-US"/>
          </a:p>
        </c:txPr>
        <c:crossAx val="217133056"/>
        <c:crosses val="autoZero"/>
        <c:auto val="1"/>
        <c:lblAlgn val="ctr"/>
        <c:lblOffset val="100"/>
      </c:catAx>
      <c:valAx>
        <c:axId val="217133056"/>
        <c:scaling>
          <c:orientation val="minMax"/>
        </c:scaling>
        <c:axPos val="l"/>
        <c:majorGridlines/>
        <c:numFmt formatCode="#,##0" sourceLinked="1"/>
        <c:tickLblPos val="nextTo"/>
        <c:txPr>
          <a:bodyPr/>
          <a:lstStyle/>
          <a:p>
            <a:pPr>
              <a:defRPr sz="1400">
                <a:latin typeface="Arial" pitchFamily="34" charset="0"/>
                <a:cs typeface="Arial" pitchFamily="34" charset="0"/>
              </a:defRPr>
            </a:pPr>
            <a:endParaRPr lang="en-US"/>
          </a:p>
        </c:txPr>
        <c:crossAx val="216844544"/>
        <c:crosses val="autoZero"/>
        <c:crossBetween val="between"/>
      </c:valAx>
    </c:plotArea>
    <c:legend>
      <c:legendPos val="l"/>
      <c:layout>
        <c:manualLayout>
          <c:xMode val="edge"/>
          <c:yMode val="edge"/>
          <c:x val="0.20016889527322299"/>
          <c:y val="0.19761392048216397"/>
          <c:w val="0.28450065962077131"/>
          <c:h val="0.13464854670943921"/>
        </c:manualLayout>
      </c:layout>
      <c:txPr>
        <a:bodyPr/>
        <a:lstStyle/>
        <a:p>
          <a:pPr>
            <a:defRPr sz="1600">
              <a:latin typeface="Arial" pitchFamily="34" charset="0"/>
              <a:cs typeface="Arial" pitchFamily="34" charset="0"/>
            </a:defRPr>
          </a:pPr>
          <a:endParaRPr lang="en-US"/>
        </a:p>
      </c:txPr>
    </c:legend>
    <c:plotVisOnly val="1"/>
  </c:chart>
  <c:externalData r:id="rId2"/>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5.6525833576358445E-2"/>
          <c:y val="0.14974404342236416"/>
          <c:w val="0.46143518518518517"/>
          <c:h val="0.83903182593406089"/>
        </c:manualLayout>
      </c:layout>
      <c:pieChart>
        <c:varyColors val="1"/>
        <c:ser>
          <c:idx val="0"/>
          <c:order val="0"/>
          <c:tx>
            <c:strRef>
              <c:f>Sheet1!$B$1</c:f>
              <c:strCache>
                <c:ptCount val="1"/>
                <c:pt idx="0">
                  <c:v>Sales</c:v>
                </c:pt>
              </c:strCache>
            </c:strRef>
          </c:tx>
          <c:cat>
            <c:strRef>
              <c:f>Sheet1!$A$2:$A$3</c:f>
              <c:strCache>
                <c:ptCount val="2"/>
                <c:pt idx="0">
                  <c:v>Requests Filled in the Project</c:v>
                </c:pt>
                <c:pt idx="1">
                  <c:v>Requests Filled outside the Project</c:v>
                </c:pt>
              </c:strCache>
            </c:strRef>
          </c:cat>
          <c:val>
            <c:numRef>
              <c:f>Sheet1!$B$2:$B$3</c:f>
              <c:numCache>
                <c:formatCode>General</c:formatCode>
                <c:ptCount val="2"/>
                <c:pt idx="0">
                  <c:v>34</c:v>
                </c:pt>
                <c:pt idx="1">
                  <c:v>66</c:v>
                </c:pt>
              </c:numCache>
            </c:numRef>
          </c:val>
        </c:ser>
        <c:firstSliceAng val="0"/>
      </c:pieChart>
    </c:plotArea>
    <c:legend>
      <c:legendPos val="r"/>
      <c:layout>
        <c:manualLayout>
          <c:xMode val="edge"/>
          <c:yMode val="edge"/>
          <c:x val="0.54516586468358785"/>
          <c:y val="0.31809075770173112"/>
          <c:w val="0.43477240692135732"/>
          <c:h val="0.27785556355630836"/>
        </c:manualLayout>
      </c:layout>
    </c:legend>
    <c:plotVisOnly val="1"/>
  </c:chart>
  <c:txPr>
    <a:bodyPr/>
    <a:lstStyle/>
    <a:p>
      <a:pPr>
        <a:defRPr sz="18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5.6525833576358445E-2"/>
          <c:y val="0.14974404342236425"/>
          <c:w val="0.46143518518518517"/>
          <c:h val="0.83903182593406089"/>
        </c:manualLayout>
      </c:layout>
      <c:pieChart>
        <c:varyColors val="1"/>
        <c:ser>
          <c:idx val="0"/>
          <c:order val="0"/>
          <c:tx>
            <c:strRef>
              <c:f>Sheet1!$B$1</c:f>
              <c:strCache>
                <c:ptCount val="1"/>
                <c:pt idx="0">
                  <c:v>Sales</c:v>
                </c:pt>
              </c:strCache>
            </c:strRef>
          </c:tx>
          <c:cat>
            <c:strRef>
              <c:f>Sheet1!$A$2:$A$3</c:f>
              <c:strCache>
                <c:ptCount val="2"/>
                <c:pt idx="0">
                  <c:v>Requests Filled in the Project</c:v>
                </c:pt>
                <c:pt idx="1">
                  <c:v>Requests Filled outside the Project</c:v>
                </c:pt>
              </c:strCache>
            </c:strRef>
          </c:cat>
          <c:val>
            <c:numRef>
              <c:f>Sheet1!$B$2:$B$3</c:f>
              <c:numCache>
                <c:formatCode>General</c:formatCode>
                <c:ptCount val="2"/>
                <c:pt idx="0">
                  <c:v>66</c:v>
                </c:pt>
                <c:pt idx="1">
                  <c:v>34</c:v>
                </c:pt>
              </c:numCache>
            </c:numRef>
          </c:val>
        </c:ser>
        <c:firstSliceAng val="0"/>
      </c:pieChart>
    </c:plotArea>
    <c:legend>
      <c:legendPos val="r"/>
      <c:layout>
        <c:manualLayout>
          <c:xMode val="edge"/>
          <c:yMode val="edge"/>
          <c:x val="0.54516586468358796"/>
          <c:y val="0.31809075770173112"/>
          <c:w val="0.43477240692135732"/>
          <c:h val="0.27785556355630836"/>
        </c:manualLayout>
      </c:layout>
    </c:legend>
    <c:plotVisOnly val="1"/>
  </c:chart>
  <c:txPr>
    <a:bodyPr/>
    <a:lstStyle/>
    <a:p>
      <a:pPr>
        <a:defRPr sz="1800"/>
      </a:pPr>
      <a:endParaRPr lang="en-US"/>
    </a:p>
  </c:txPr>
  <c:externalData r:id="rId1"/>
</c:chartSpace>
</file>

<file path=ppt/drawings/drawing1.xml><?xml version="1.0" encoding="utf-8"?>
<c:userShapes xmlns:c="http://schemas.openxmlformats.org/drawingml/2006/chart">
  <cdr:relSizeAnchor xmlns:cdr="http://schemas.openxmlformats.org/drawingml/2006/chartDrawing">
    <cdr:from>
      <cdr:x>0.20485</cdr:x>
      <cdr:y>0.07407</cdr:y>
    </cdr:from>
    <cdr:to>
      <cdr:x>0.58909</cdr:x>
      <cdr:y>0.14074</cdr:y>
    </cdr:to>
    <cdr:sp macro="" textlink="">
      <cdr:nvSpPr>
        <cdr:cNvPr id="2" name="TextBox 1"/>
        <cdr:cNvSpPr txBox="1"/>
      </cdr:nvSpPr>
      <cdr:spPr>
        <a:xfrm xmlns:a="http://schemas.openxmlformats.org/drawingml/2006/main">
          <a:off x="1609725" y="476251"/>
          <a:ext cx="3019425" cy="4286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1600" b="1">
              <a:latin typeface="Arial" pitchFamily="34" charset="0"/>
              <a:cs typeface="Arial" pitchFamily="34" charset="0"/>
            </a:rPr>
            <a:t>Cumulative Total: 195,429</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7C92F217-2EB4-4BFC-93BD-4D9B3AFF6A46}" type="datetimeFigureOut">
              <a:rPr lang="en-US" smtClean="0"/>
              <a:pPr/>
              <a:t>5/6/2009</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A42BBF0B-AAAF-4E76-A6B3-7F9D3391873E}"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a:defRPr sz="1300"/>
            </a:lvl1pPr>
          </a:lstStyle>
          <a:p>
            <a:fld id="{715926F3-4F53-443E-AA6F-4332F5AF9B73}" type="datetimeFigureOut">
              <a:rPr lang="en-US" smtClean="0"/>
              <a:pPr/>
              <a:t>5/6/2009</a:t>
            </a:fld>
            <a:endParaRPr lang="en-US"/>
          </a:p>
        </p:txBody>
      </p:sp>
      <p:sp>
        <p:nvSpPr>
          <p:cNvPr id="4" name="Slide Image Placeholder 3"/>
          <p:cNvSpPr>
            <a:spLocks noGrp="1" noRot="1" noChangeAspect="1"/>
          </p:cNvSpPr>
          <p:nvPr>
            <p:ph type="sldImg" idx="2"/>
          </p:nvPr>
        </p:nvSpPr>
        <p:spPr>
          <a:xfrm>
            <a:off x="1158875" y="698500"/>
            <a:ext cx="4692650" cy="348615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300"/>
            </a:lvl1pPr>
          </a:lstStyle>
          <a:p>
            <a:fld id="{820D9D70-346C-4BEB-85CB-BDCD01A7C22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55799" rtl="0" eaLnBrk="1" latinLnBrk="0" hangingPunct="1">
      <a:defRPr sz="1300" kern="1200">
        <a:solidFill>
          <a:schemeClr val="tx1"/>
        </a:solidFill>
        <a:latin typeface="+mn-lt"/>
        <a:ea typeface="+mn-ea"/>
        <a:cs typeface="+mn-cs"/>
      </a:defRPr>
    </a:lvl1pPr>
    <a:lvl2pPr marL="477901" algn="l" defTabSz="955799" rtl="0" eaLnBrk="1" latinLnBrk="0" hangingPunct="1">
      <a:defRPr sz="1300" kern="1200">
        <a:solidFill>
          <a:schemeClr val="tx1"/>
        </a:solidFill>
        <a:latin typeface="+mn-lt"/>
        <a:ea typeface="+mn-ea"/>
        <a:cs typeface="+mn-cs"/>
      </a:defRPr>
    </a:lvl2pPr>
    <a:lvl3pPr marL="955799" algn="l" defTabSz="955799" rtl="0" eaLnBrk="1" latinLnBrk="0" hangingPunct="1">
      <a:defRPr sz="1300" kern="1200">
        <a:solidFill>
          <a:schemeClr val="tx1"/>
        </a:solidFill>
        <a:latin typeface="+mn-lt"/>
        <a:ea typeface="+mn-ea"/>
        <a:cs typeface="+mn-cs"/>
      </a:defRPr>
    </a:lvl3pPr>
    <a:lvl4pPr marL="1433699" algn="l" defTabSz="955799" rtl="0" eaLnBrk="1" latinLnBrk="0" hangingPunct="1">
      <a:defRPr sz="1300" kern="1200">
        <a:solidFill>
          <a:schemeClr val="tx1"/>
        </a:solidFill>
        <a:latin typeface="+mn-lt"/>
        <a:ea typeface="+mn-ea"/>
        <a:cs typeface="+mn-cs"/>
      </a:defRPr>
    </a:lvl4pPr>
    <a:lvl5pPr marL="1911598" algn="l" defTabSz="955799" rtl="0" eaLnBrk="1" latinLnBrk="0" hangingPunct="1">
      <a:defRPr sz="1300" kern="1200">
        <a:solidFill>
          <a:schemeClr val="tx1"/>
        </a:solidFill>
        <a:latin typeface="+mn-lt"/>
        <a:ea typeface="+mn-ea"/>
        <a:cs typeface="+mn-cs"/>
      </a:defRPr>
    </a:lvl5pPr>
    <a:lvl6pPr marL="2389498" algn="l" defTabSz="955799" rtl="0" eaLnBrk="1" latinLnBrk="0" hangingPunct="1">
      <a:defRPr sz="1300" kern="1200">
        <a:solidFill>
          <a:schemeClr val="tx1"/>
        </a:solidFill>
        <a:latin typeface="+mn-lt"/>
        <a:ea typeface="+mn-ea"/>
        <a:cs typeface="+mn-cs"/>
      </a:defRPr>
    </a:lvl6pPr>
    <a:lvl7pPr marL="2867397" algn="l" defTabSz="955799" rtl="0" eaLnBrk="1" latinLnBrk="0" hangingPunct="1">
      <a:defRPr sz="1300" kern="1200">
        <a:solidFill>
          <a:schemeClr val="tx1"/>
        </a:solidFill>
        <a:latin typeface="+mn-lt"/>
        <a:ea typeface="+mn-ea"/>
        <a:cs typeface="+mn-cs"/>
      </a:defRPr>
    </a:lvl7pPr>
    <a:lvl8pPr marL="3345296" algn="l" defTabSz="955799" rtl="0" eaLnBrk="1" latinLnBrk="0" hangingPunct="1">
      <a:defRPr sz="1300" kern="1200">
        <a:solidFill>
          <a:schemeClr val="tx1"/>
        </a:solidFill>
        <a:latin typeface="+mn-lt"/>
        <a:ea typeface="+mn-ea"/>
        <a:cs typeface="+mn-cs"/>
      </a:defRPr>
    </a:lvl8pPr>
    <a:lvl9pPr marL="3823196" algn="l" defTabSz="955799"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lgn="r" rtl="0" eaLnBrk="0" fontAlgn="base" hangingPunct="0">
              <a:spcBef>
                <a:spcPct val="0"/>
              </a:spcBef>
              <a:spcAft>
                <a:spcPct val="0"/>
              </a:spcAft>
              <a:defRPr/>
            </a:pPr>
            <a:fld id="{A8795F01-FA74-4203-A682-13E01C03AC14}" type="slidenum">
              <a:rPr lang="en-US" sz="1200" b="1">
                <a:solidFill>
                  <a:prstClr val="black"/>
                </a:solidFill>
                <a:latin typeface="Garamond" pitchFamily="18" charset="0"/>
                <a:ea typeface="ＭＳ Ｐゴシック" pitchFamily="-32" charset="-128"/>
                <a:cs typeface="Times New Roman" pitchFamily="18" charset="0"/>
              </a:rPr>
              <a:pPr algn="r" rtl="0" eaLnBrk="0" fontAlgn="base" hangingPunct="0">
                <a:spcBef>
                  <a:spcPct val="0"/>
                </a:spcBef>
                <a:spcAft>
                  <a:spcPct val="0"/>
                </a:spcAft>
                <a:defRPr/>
              </a:pPr>
              <a:t>1</a:t>
            </a:fld>
            <a:endParaRPr lang="en-US" sz="1200" b="1" dirty="0">
              <a:solidFill>
                <a:prstClr val="black"/>
              </a:solidFill>
              <a:latin typeface="Garamond" pitchFamily="18" charset="0"/>
              <a:ea typeface="ＭＳ Ｐゴシック" pitchFamily="-32" charset="-128"/>
              <a:cs typeface="Times New Roman" pitchFamily="18" charset="0"/>
            </a:endParaRPr>
          </a:p>
        </p:txBody>
      </p:sp>
      <p:sp>
        <p:nvSpPr>
          <p:cNvPr id="109571" name="Rectangle 2"/>
          <p:cNvSpPr>
            <a:spLocks noGrp="1" noRot="1" noChangeAspect="1" noChangeArrowheads="1" noTextEdit="1"/>
          </p:cNvSpPr>
          <p:nvPr>
            <p:ph type="sldImg"/>
          </p:nvPr>
        </p:nvSpPr>
        <p:spPr>
          <a:xfrm>
            <a:off x="2133600" y="228600"/>
            <a:ext cx="2514600" cy="1868488"/>
          </a:xfrm>
          <a:ln/>
        </p:spPr>
      </p:sp>
      <p:sp>
        <p:nvSpPr>
          <p:cNvPr id="109572" name="Rectangle 3"/>
          <p:cNvSpPr>
            <a:spLocks noGrp="1" noChangeArrowheads="1"/>
          </p:cNvSpPr>
          <p:nvPr>
            <p:ph type="body" idx="1"/>
          </p:nvPr>
        </p:nvSpPr>
        <p:spPr>
          <a:xfrm>
            <a:off x="304800" y="2133600"/>
            <a:ext cx="6477000" cy="6781800"/>
          </a:xfrm>
          <a:noFill/>
          <a:ln/>
        </p:spPr>
        <p:txBody>
          <a:bodyPr>
            <a:noAutofit/>
          </a:bodyPr>
          <a:lstStyle/>
          <a:p>
            <a:pPr defTabSz="914266" eaLnBrk="0" fontAlgn="base" hangingPunct="0">
              <a:spcBef>
                <a:spcPct val="30000"/>
              </a:spcBef>
              <a:spcAft>
                <a:spcPct val="0"/>
              </a:spcAft>
              <a:defRPr/>
            </a:pPr>
            <a:r>
              <a:rPr lang="en-US" sz="2000" dirty="0" smtClean="0">
                <a:latin typeface="Arial" charset="0"/>
              </a:rPr>
              <a:t>A quick note: All our PP images and notes will be available on the</a:t>
            </a:r>
            <a:r>
              <a:rPr lang="en-US" sz="2000" baseline="0" dirty="0" smtClean="0">
                <a:latin typeface="Arial" charset="0"/>
              </a:rPr>
              <a:t> conference section </a:t>
            </a:r>
            <a:r>
              <a:rPr lang="en-US" sz="2000" dirty="0" smtClean="0">
                <a:latin typeface="Arial" charset="0"/>
              </a:rPr>
              <a:t>of the IDS Project website—IDSProject.org.</a:t>
            </a:r>
          </a:p>
          <a:p>
            <a:r>
              <a:rPr lang="en-US" sz="2000" dirty="0" smtClean="0">
                <a:latin typeface="Arial" charset="0"/>
              </a:rPr>
              <a:t>Cyril and I want to thank you for inviting us to speak at this conference today.</a:t>
            </a:r>
          </a:p>
          <a:p>
            <a:endParaRPr lang="en-US" sz="2000" dirty="0" smtClean="0">
              <a:latin typeface="Arial" charset="0"/>
            </a:endParaRPr>
          </a:p>
          <a:p>
            <a:r>
              <a:rPr lang="en-US" sz="2000" dirty="0" smtClean="0">
                <a:latin typeface="Arial" charset="0"/>
              </a:rPr>
              <a:t>The IDS Project was born out of </a:t>
            </a:r>
            <a:r>
              <a:rPr lang="en-US" sz="2000" dirty="0" smtClean="0">
                <a:latin typeface="Arial" charset="0"/>
              </a:rPr>
              <a:t>the </a:t>
            </a:r>
            <a:r>
              <a:rPr lang="en-US" sz="2000" dirty="0" smtClean="0">
                <a:latin typeface="Arial" charset="0"/>
              </a:rPr>
              <a:t>sheer frustration </a:t>
            </a:r>
            <a:r>
              <a:rPr lang="en-US" sz="2000" dirty="0" smtClean="0">
                <a:latin typeface="Arial" charset="0"/>
              </a:rPr>
              <a:t>-- and </a:t>
            </a:r>
            <a:r>
              <a:rPr lang="en-US" sz="2000" dirty="0" smtClean="0">
                <a:latin typeface="Arial" charset="0"/>
              </a:rPr>
              <a:t>desperation--of twelve academic library directors at one of our State University of NY </a:t>
            </a:r>
            <a:r>
              <a:rPr lang="en-US" sz="2000" dirty="0" smtClean="0">
                <a:latin typeface="Arial" charset="0"/>
              </a:rPr>
              <a:t>(SUNY) conferences</a:t>
            </a:r>
            <a:r>
              <a:rPr lang="en-US" sz="2000" dirty="0" smtClean="0">
                <a:latin typeface="Arial" charset="0"/>
              </a:rPr>
              <a:t>.  We had been made aware that a several year effort to create a universal borrowing system using  Aleph was </a:t>
            </a:r>
            <a:r>
              <a:rPr lang="en-US" sz="2000" dirty="0" smtClean="0">
                <a:latin typeface="Arial" charset="0"/>
              </a:rPr>
              <a:t>never</a:t>
            </a:r>
            <a:r>
              <a:rPr lang="en-US" sz="2000" baseline="0" dirty="0" smtClean="0">
                <a:latin typeface="Arial" charset="0"/>
              </a:rPr>
              <a:t> going to work</a:t>
            </a:r>
            <a:r>
              <a:rPr lang="en-US" sz="2000" dirty="0" smtClean="0">
                <a:latin typeface="Arial" charset="0"/>
              </a:rPr>
              <a:t>.</a:t>
            </a:r>
            <a:r>
              <a:rPr lang="en-US" sz="2000" baseline="0" dirty="0" smtClean="0">
                <a:latin typeface="Arial" charset="0"/>
              </a:rPr>
              <a:t>  </a:t>
            </a:r>
            <a:endParaRPr lang="en-US" sz="2000" baseline="0" dirty="0" smtClean="0">
              <a:latin typeface="Arial" charset="0"/>
            </a:endParaRPr>
          </a:p>
          <a:p>
            <a:endParaRPr lang="en-US" sz="2000" baseline="0" dirty="0" smtClean="0">
              <a:latin typeface="Arial" charset="0"/>
            </a:endParaRPr>
          </a:p>
          <a:p>
            <a:r>
              <a:rPr lang="en-US" sz="2000" baseline="0" dirty="0" smtClean="0">
                <a:latin typeface="Arial" charset="0"/>
              </a:rPr>
              <a:t>That night we met at a bar – </a:t>
            </a:r>
            <a:r>
              <a:rPr lang="en-US" sz="2000" dirty="0" smtClean="0">
                <a:latin typeface="Arial" charset="0"/>
              </a:rPr>
              <a:t>stayed too long--drank much too much—and admitted to each other that now we faced only 2 choices–- radically change the way we do business with each other or accept that we are going</a:t>
            </a:r>
            <a:r>
              <a:rPr lang="en-US" sz="2000" baseline="0" dirty="0" smtClean="0">
                <a:latin typeface="Arial" charset="0"/>
              </a:rPr>
              <a:t> to fail.  </a:t>
            </a:r>
            <a:r>
              <a:rPr lang="en-US" sz="2000" dirty="0" smtClean="0">
                <a:latin typeface="Arial" charset="0"/>
              </a:rPr>
              <a:t>   </a:t>
            </a:r>
          </a:p>
          <a:p>
            <a:endParaRPr lang="en-US" sz="2000" dirty="0" smtClean="0">
              <a:latin typeface="Arial" charset="0"/>
            </a:endParaRPr>
          </a:p>
          <a:p>
            <a:r>
              <a:rPr lang="en-US" sz="2000" dirty="0" smtClean="0">
                <a:latin typeface="Arial" charset="0"/>
              </a:rPr>
              <a:t>All academic library directors live daily with the painful implications of charts such as this one from ARL.  (Comment)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75" y="698500"/>
            <a:ext cx="4692650" cy="3486150"/>
          </a:xfrm>
        </p:spPr>
      </p:sp>
      <p:sp>
        <p:nvSpPr>
          <p:cNvPr id="3" name="Notes Placeholder 2"/>
          <p:cNvSpPr>
            <a:spLocks noGrp="1"/>
          </p:cNvSpPr>
          <p:nvPr>
            <p:ph type="body" idx="1"/>
          </p:nvPr>
        </p:nvSpPr>
        <p:spPr/>
        <p:txBody>
          <a:bodyPr>
            <a:normAutofit/>
          </a:bodyPr>
          <a:lstStyle/>
          <a:p>
            <a:r>
              <a:rPr lang="en-US" dirty="0" smtClean="0"/>
              <a:t>Interdependency model:</a:t>
            </a:r>
          </a:p>
          <a:p>
            <a:r>
              <a:rPr lang="en-US" dirty="0" smtClean="0"/>
              <a:t>We were accepting</a:t>
            </a:r>
            <a:r>
              <a:rPr lang="en-US" baseline="0" dirty="0" smtClean="0"/>
              <a:t> a state of complete interdependency as a strategy.</a:t>
            </a:r>
            <a:endParaRPr lang="en-US" dirty="0"/>
          </a:p>
        </p:txBody>
      </p:sp>
      <p:sp>
        <p:nvSpPr>
          <p:cNvPr id="4" name="Slide Number Placeholder 3"/>
          <p:cNvSpPr>
            <a:spLocks noGrp="1"/>
          </p:cNvSpPr>
          <p:nvPr>
            <p:ph type="sldNum" sz="quarter" idx="10"/>
          </p:nvPr>
        </p:nvSpPr>
        <p:spPr/>
        <p:txBody>
          <a:bodyPr/>
          <a:lstStyle/>
          <a:p>
            <a:fld id="{820D9D70-346C-4BEB-85CB-BDCD01A7C221}"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pPr algn="r" rtl="0" fontAlgn="base">
              <a:spcBef>
                <a:spcPct val="0"/>
              </a:spcBef>
              <a:spcAft>
                <a:spcPct val="0"/>
              </a:spcAft>
            </a:pPr>
            <a:fld id="{65384054-11BE-4A5C-A55A-6D4CA9D9779D}" type="slidenum">
              <a:rPr lang="en-US" sz="1200" b="1">
                <a:solidFill>
                  <a:prstClr val="white"/>
                </a:solidFill>
                <a:latin typeface="Arial" pitchFamily="34" charset="0"/>
                <a:cs typeface="Times New Roman" pitchFamily="18" charset="0"/>
              </a:rPr>
              <a:pPr algn="r" rtl="0" fontAlgn="base">
                <a:spcBef>
                  <a:spcPct val="0"/>
                </a:spcBef>
                <a:spcAft>
                  <a:spcPct val="0"/>
                </a:spcAft>
              </a:pPr>
              <a:t>11</a:t>
            </a:fld>
            <a:endParaRPr lang="en-US" sz="1200" b="1" dirty="0">
              <a:solidFill>
                <a:prstClr val="white"/>
              </a:solidFill>
              <a:latin typeface="Arial" pitchFamily="34" charset="0"/>
              <a:cs typeface="Times New Roman" pitchFamily="18" charset="0"/>
            </a:endParaRPr>
          </a:p>
        </p:txBody>
      </p:sp>
      <p:sp>
        <p:nvSpPr>
          <p:cNvPr id="114691" name="Rectangle 2"/>
          <p:cNvSpPr>
            <a:spLocks noGrp="1" noRot="1" noChangeAspect="1" noChangeArrowheads="1" noTextEdit="1"/>
          </p:cNvSpPr>
          <p:nvPr>
            <p:ph type="sldImg"/>
          </p:nvPr>
        </p:nvSpPr>
        <p:spPr>
          <a:xfrm>
            <a:off x="1158875" y="698500"/>
            <a:ext cx="4692650" cy="3486150"/>
          </a:xfrm>
          <a:ln/>
        </p:spPr>
      </p:sp>
      <p:sp>
        <p:nvSpPr>
          <p:cNvPr id="114692" name="Rectangle 3"/>
          <p:cNvSpPr>
            <a:spLocks noGrp="1" noChangeArrowheads="1"/>
          </p:cNvSpPr>
          <p:nvPr>
            <p:ph type="body" idx="1"/>
          </p:nvPr>
        </p:nvSpPr>
        <p:spPr>
          <a:noFill/>
          <a:ln/>
        </p:spPr>
        <p:txBody>
          <a:bodyPr>
            <a:normAutofit/>
          </a:bodyPr>
          <a:lstStyle/>
          <a:p>
            <a:pPr eaLnBrk="1" hangingPunct="1"/>
            <a:r>
              <a:rPr lang="en-US" sz="2000" dirty="0" smtClean="0">
                <a:latin typeface="Arial" pitchFamily="34" charset="0"/>
              </a:rPr>
              <a:t>To have any real chance of success we had to </a:t>
            </a:r>
            <a:r>
              <a:rPr lang="en-US" sz="2000" dirty="0" smtClean="0">
                <a:latin typeface="Arial" pitchFamily="34" charset="0"/>
              </a:rPr>
              <a:t>build a unified community of trust and support around effective</a:t>
            </a:r>
            <a:r>
              <a:rPr lang="en-US" sz="2000" baseline="0" dirty="0" smtClean="0">
                <a:latin typeface="Arial" pitchFamily="34" charset="0"/>
              </a:rPr>
              <a:t> resource sharing</a:t>
            </a:r>
            <a:r>
              <a:rPr lang="en-US" sz="2000" dirty="0" smtClean="0">
                <a:latin typeface="Arial" pitchFamily="34" charset="0"/>
              </a:rPr>
              <a:t>.</a:t>
            </a:r>
            <a:r>
              <a:rPr lang="en-US" sz="2000" baseline="0" dirty="0" smtClean="0">
                <a:latin typeface="Arial" pitchFamily="34" charset="0"/>
              </a:rPr>
              <a:t>  </a:t>
            </a:r>
          </a:p>
          <a:p>
            <a:pPr eaLnBrk="1" hangingPunct="1"/>
            <a:r>
              <a:rPr lang="en-US" sz="2000" baseline="0" dirty="0" smtClean="0">
                <a:latin typeface="Arial" pitchFamily="34" charset="0"/>
              </a:rPr>
              <a:t>How did we do this?  …  </a:t>
            </a:r>
            <a:endParaRPr lang="en-US" sz="2000" dirty="0"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p:spPr>
        <p:txBody>
          <a:bodyPr/>
          <a:lstStyle/>
          <a:p>
            <a:pPr algn="r" rtl="0" fontAlgn="base">
              <a:spcBef>
                <a:spcPct val="0"/>
              </a:spcBef>
              <a:spcAft>
                <a:spcPct val="0"/>
              </a:spcAft>
            </a:pPr>
            <a:fld id="{7D0A76DE-E307-4FC5-9DAD-BE93E938619A}" type="slidenum">
              <a:rPr lang="en-US" sz="1200" b="1">
                <a:solidFill>
                  <a:prstClr val="white"/>
                </a:solidFill>
                <a:latin typeface="Garamond" pitchFamily="18" charset="0"/>
                <a:cs typeface="Times New Roman" pitchFamily="18" charset="0"/>
              </a:rPr>
              <a:pPr algn="r" rtl="0" fontAlgn="base">
                <a:spcBef>
                  <a:spcPct val="0"/>
                </a:spcBef>
                <a:spcAft>
                  <a:spcPct val="0"/>
                </a:spcAft>
              </a:pPr>
              <a:t>12</a:t>
            </a:fld>
            <a:endParaRPr lang="en-US" sz="1200" b="1" dirty="0">
              <a:solidFill>
                <a:prstClr val="white"/>
              </a:solidFill>
              <a:latin typeface="Garamond" pitchFamily="18" charset="0"/>
              <a:cs typeface="Times New Roman" pitchFamily="18" charset="0"/>
            </a:endParaRPr>
          </a:p>
        </p:txBody>
      </p:sp>
      <p:sp>
        <p:nvSpPr>
          <p:cNvPr id="148482" name="Rectangle 2"/>
          <p:cNvSpPr>
            <a:spLocks noGrp="1" noRot="1" noChangeAspect="1" noChangeArrowheads="1" noTextEdit="1"/>
          </p:cNvSpPr>
          <p:nvPr>
            <p:ph type="sldImg"/>
          </p:nvPr>
        </p:nvSpPr>
        <p:spPr>
          <a:xfrm>
            <a:off x="1158875" y="698500"/>
            <a:ext cx="4692650" cy="3486150"/>
          </a:xfrm>
          <a:ln/>
        </p:spPr>
      </p:sp>
      <p:sp>
        <p:nvSpPr>
          <p:cNvPr id="148483" name="Rectangle 3"/>
          <p:cNvSpPr>
            <a:spLocks noGrp="1" noChangeArrowheads="1"/>
          </p:cNvSpPr>
          <p:nvPr>
            <p:ph type="body" idx="1"/>
          </p:nvPr>
        </p:nvSpPr>
        <p:spPr>
          <a:noFill/>
          <a:ln/>
        </p:spPr>
        <p:txBody>
          <a:bodyPr/>
          <a:lstStyle/>
          <a:p>
            <a:pPr eaLnBrk="1" hangingPunct="1"/>
            <a:r>
              <a:rPr lang="en-US" dirty="0" smtClean="0"/>
              <a:t>One way</a:t>
            </a:r>
            <a:r>
              <a:rPr lang="en-US" baseline="0" dirty="0" smtClean="0"/>
              <a:t> was building an extensive website.</a:t>
            </a:r>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xfrm>
            <a:off x="1158875" y="698500"/>
            <a:ext cx="4692650" cy="3486150"/>
          </a:xfrm>
          <a:ln/>
        </p:spPr>
      </p:sp>
      <p:sp>
        <p:nvSpPr>
          <p:cNvPr id="116739" name="Notes Placeholder 2"/>
          <p:cNvSpPr>
            <a:spLocks noGrp="1"/>
          </p:cNvSpPr>
          <p:nvPr>
            <p:ph type="body" idx="1"/>
          </p:nvPr>
        </p:nvSpPr>
        <p:spPr>
          <a:noFill/>
          <a:ln/>
        </p:spPr>
        <p:txBody>
          <a:bodyPr/>
          <a:lstStyle/>
          <a:p>
            <a:r>
              <a:rPr lang="en-US" dirty="0" smtClean="0">
                <a:latin typeface="Arial" pitchFamily="34" charset="0"/>
              </a:rPr>
              <a:t>Public</a:t>
            </a:r>
            <a:r>
              <a:rPr lang="en-US" baseline="0" dirty="0" smtClean="0">
                <a:latin typeface="Arial" pitchFamily="34" charset="0"/>
              </a:rPr>
              <a:t> and private pages provide valuable content, resources, and services to member libraries.</a:t>
            </a:r>
            <a:endParaRPr lang="en-US" dirty="0" smtClean="0">
              <a:latin typeface="Arial" pitchFamily="34" charset="0"/>
            </a:endParaRPr>
          </a:p>
        </p:txBody>
      </p:sp>
      <p:sp>
        <p:nvSpPr>
          <p:cNvPr id="116740" name="Slide Number Placeholder 3"/>
          <p:cNvSpPr>
            <a:spLocks noGrp="1"/>
          </p:cNvSpPr>
          <p:nvPr>
            <p:ph type="sldNum" sz="quarter" idx="5"/>
          </p:nvPr>
        </p:nvSpPr>
        <p:spPr>
          <a:noFill/>
        </p:spPr>
        <p:txBody>
          <a:bodyPr/>
          <a:lstStyle/>
          <a:p>
            <a:pPr algn="r" rtl="0" fontAlgn="base">
              <a:spcBef>
                <a:spcPct val="0"/>
              </a:spcBef>
              <a:spcAft>
                <a:spcPct val="0"/>
              </a:spcAft>
            </a:pPr>
            <a:fld id="{02A73EF5-4E91-4349-AA30-DAD22821D204}" type="slidenum">
              <a:rPr lang="en-US" sz="1200" b="1">
                <a:solidFill>
                  <a:prstClr val="white"/>
                </a:solidFill>
                <a:latin typeface="Arial" pitchFamily="34" charset="0"/>
                <a:cs typeface="Times New Roman" pitchFamily="18" charset="0"/>
              </a:rPr>
              <a:pPr algn="r" rtl="0" fontAlgn="base">
                <a:spcBef>
                  <a:spcPct val="0"/>
                </a:spcBef>
                <a:spcAft>
                  <a:spcPct val="0"/>
                </a:spcAft>
              </a:pPr>
              <a:t>13</a:t>
            </a:fld>
            <a:endParaRPr lang="en-US" sz="1200" b="1" dirty="0">
              <a:solidFill>
                <a:prstClr val="white"/>
              </a:solidFill>
              <a:latin typeface="Arial" pitchFamily="34" charset="0"/>
              <a:cs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xfrm>
            <a:off x="1158875" y="698500"/>
            <a:ext cx="4692650" cy="3486150"/>
          </a:xfrm>
          <a:ln/>
        </p:spPr>
      </p:sp>
      <p:sp>
        <p:nvSpPr>
          <p:cNvPr id="117763" name="Notes Placeholder 2"/>
          <p:cNvSpPr>
            <a:spLocks noGrp="1"/>
          </p:cNvSpPr>
          <p:nvPr>
            <p:ph type="body" idx="1"/>
          </p:nvPr>
        </p:nvSpPr>
        <p:spPr>
          <a:noFill/>
          <a:ln/>
        </p:spPr>
        <p:txBody>
          <a:bodyPr/>
          <a:lstStyle/>
          <a:p>
            <a:r>
              <a:rPr lang="en-US" dirty="0" smtClean="0">
                <a:latin typeface="Arial" pitchFamily="34" charset="0"/>
              </a:rPr>
              <a:t>The members</a:t>
            </a:r>
            <a:r>
              <a:rPr lang="en-US" baseline="0" dirty="0" smtClean="0">
                <a:latin typeface="Arial" pitchFamily="34" charset="0"/>
              </a:rPr>
              <a:t> only website includes extensive contact information for member libraries to communicate.</a:t>
            </a:r>
            <a:endParaRPr lang="en-US" dirty="0" smtClean="0">
              <a:latin typeface="Arial" pitchFamily="34" charset="0"/>
            </a:endParaRPr>
          </a:p>
        </p:txBody>
      </p:sp>
      <p:sp>
        <p:nvSpPr>
          <p:cNvPr id="117764" name="Slide Number Placeholder 3"/>
          <p:cNvSpPr>
            <a:spLocks noGrp="1"/>
          </p:cNvSpPr>
          <p:nvPr>
            <p:ph type="sldNum" sz="quarter" idx="5"/>
          </p:nvPr>
        </p:nvSpPr>
        <p:spPr>
          <a:noFill/>
        </p:spPr>
        <p:txBody>
          <a:bodyPr/>
          <a:lstStyle/>
          <a:p>
            <a:pPr algn="r" rtl="0" fontAlgn="base">
              <a:spcBef>
                <a:spcPct val="0"/>
              </a:spcBef>
              <a:spcAft>
                <a:spcPct val="0"/>
              </a:spcAft>
            </a:pPr>
            <a:fld id="{39C2A68D-2444-44AA-8EFB-FDDF8E88F0AD}" type="slidenum">
              <a:rPr lang="en-US" sz="1200" b="1">
                <a:solidFill>
                  <a:prstClr val="white"/>
                </a:solidFill>
                <a:latin typeface="Arial" pitchFamily="34" charset="0"/>
                <a:cs typeface="Times New Roman" pitchFamily="18" charset="0"/>
              </a:rPr>
              <a:pPr algn="r" rtl="0" fontAlgn="base">
                <a:spcBef>
                  <a:spcPct val="0"/>
                </a:spcBef>
                <a:spcAft>
                  <a:spcPct val="0"/>
                </a:spcAft>
              </a:pPr>
              <a:t>14</a:t>
            </a:fld>
            <a:endParaRPr lang="en-US" sz="1200" b="1" dirty="0">
              <a:solidFill>
                <a:prstClr val="white"/>
              </a:solidFill>
              <a:latin typeface="Arial" pitchFamily="34" charset="0"/>
              <a:cs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676400" y="698500"/>
            <a:ext cx="4175125" cy="3101975"/>
          </a:xfrm>
          <a:ln/>
        </p:spPr>
      </p:sp>
      <p:sp>
        <p:nvSpPr>
          <p:cNvPr id="119811" name="Notes Placeholder 2"/>
          <p:cNvSpPr>
            <a:spLocks noGrp="1"/>
          </p:cNvSpPr>
          <p:nvPr>
            <p:ph type="body" idx="1"/>
          </p:nvPr>
        </p:nvSpPr>
        <p:spPr>
          <a:xfrm>
            <a:off x="381000" y="4038600"/>
            <a:ext cx="6324600" cy="4560570"/>
          </a:xfrm>
          <a:noFill/>
          <a:ln/>
        </p:spPr>
        <p:txBody>
          <a:bodyPr>
            <a:normAutofit/>
          </a:bodyPr>
          <a:lstStyle/>
          <a:p>
            <a:r>
              <a:rPr lang="en-US" sz="2000" dirty="0" smtClean="0">
                <a:latin typeface="Arial" pitchFamily="34" charset="0"/>
              </a:rPr>
              <a:t>TRAINED TEAMS of volunteer mentors – applications and technical mentors – this compliment</a:t>
            </a:r>
            <a:r>
              <a:rPr lang="en-US" sz="2000" baseline="0" dirty="0" smtClean="0">
                <a:latin typeface="Arial" pitchFamily="34" charset="0"/>
              </a:rPr>
              <a:t> of competencies ensures maximum transfer and exchange of knowledge required to improve resource sharing significantly</a:t>
            </a:r>
            <a:r>
              <a:rPr lang="en-US" sz="2000" dirty="0" smtClean="0">
                <a:latin typeface="Arial" pitchFamily="34" charset="0"/>
              </a:rPr>
              <a:t>.</a:t>
            </a:r>
          </a:p>
          <a:p>
            <a:endParaRPr lang="en-US" sz="2000" dirty="0" smtClean="0">
              <a:latin typeface="Arial" pitchFamily="34" charset="0"/>
            </a:endParaRPr>
          </a:p>
          <a:p>
            <a:r>
              <a:rPr lang="en-US" sz="2000" dirty="0" smtClean="0">
                <a:latin typeface="Arial" pitchFamily="34" charset="0"/>
              </a:rPr>
              <a:t>Mentor </a:t>
            </a:r>
            <a:r>
              <a:rPr lang="en-US" sz="2000" dirty="0" smtClean="0">
                <a:latin typeface="Arial" pitchFamily="34" charset="0"/>
              </a:rPr>
              <a:t>teams visit</a:t>
            </a:r>
            <a:r>
              <a:rPr lang="en-US" sz="2000" baseline="0" dirty="0" smtClean="0">
                <a:latin typeface="Arial" pitchFamily="34" charset="0"/>
              </a:rPr>
              <a:t> libraries – to help with ILLiad </a:t>
            </a:r>
            <a:r>
              <a:rPr lang="en-US" sz="2000" b="1" baseline="0" dirty="0" smtClean="0">
                <a:latin typeface="Arial" pitchFamily="34" charset="0"/>
              </a:rPr>
              <a:t>post-installation </a:t>
            </a:r>
            <a:r>
              <a:rPr lang="en-US" sz="2000" baseline="0" dirty="0" smtClean="0">
                <a:latin typeface="Arial" pitchFamily="34" charset="0"/>
              </a:rPr>
              <a:t>workflow training, implementing various IDS workflow and resources, as well as troubleshooting various technical issues that library staff want to address.  </a:t>
            </a:r>
            <a:endParaRPr lang="en-US" sz="2000" dirty="0" smtClean="0">
              <a:latin typeface="Arial" pitchFamily="34" charset="0"/>
            </a:endParaRPr>
          </a:p>
        </p:txBody>
      </p:sp>
      <p:sp>
        <p:nvSpPr>
          <p:cNvPr id="119812" name="Slide Number Placeholder 3"/>
          <p:cNvSpPr>
            <a:spLocks noGrp="1"/>
          </p:cNvSpPr>
          <p:nvPr>
            <p:ph type="sldNum" sz="quarter" idx="5"/>
          </p:nvPr>
        </p:nvSpPr>
        <p:spPr>
          <a:noFill/>
        </p:spPr>
        <p:txBody>
          <a:bodyPr/>
          <a:lstStyle/>
          <a:p>
            <a:pPr algn="r" rtl="0" fontAlgn="base">
              <a:spcBef>
                <a:spcPct val="0"/>
              </a:spcBef>
              <a:spcAft>
                <a:spcPct val="0"/>
              </a:spcAft>
            </a:pPr>
            <a:fld id="{629E151B-3C7C-4FD5-B019-4AF9DDDAAC12}" type="slidenum">
              <a:rPr lang="en-US" sz="1200" b="1">
                <a:solidFill>
                  <a:prstClr val="white"/>
                </a:solidFill>
                <a:latin typeface="Arial" pitchFamily="34" charset="0"/>
                <a:cs typeface="Times New Roman" pitchFamily="18" charset="0"/>
              </a:rPr>
              <a:pPr algn="r" rtl="0" fontAlgn="base">
                <a:spcBef>
                  <a:spcPct val="0"/>
                </a:spcBef>
                <a:spcAft>
                  <a:spcPct val="0"/>
                </a:spcAft>
              </a:pPr>
              <a:t>15</a:t>
            </a:fld>
            <a:endParaRPr lang="en-US" sz="1200" b="1" dirty="0">
              <a:solidFill>
                <a:prstClr val="white"/>
              </a:solidFill>
              <a:latin typeface="Arial" pitchFamily="34" charset="0"/>
              <a:cs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75" y="698500"/>
            <a:ext cx="4692650" cy="3486150"/>
          </a:xfrm>
        </p:spPr>
      </p:sp>
      <p:sp>
        <p:nvSpPr>
          <p:cNvPr id="3" name="Notes Placeholder 2"/>
          <p:cNvSpPr>
            <a:spLocks noGrp="1"/>
          </p:cNvSpPr>
          <p:nvPr>
            <p:ph type="body" idx="1"/>
          </p:nvPr>
        </p:nvSpPr>
        <p:spPr/>
        <p:txBody>
          <a:bodyPr>
            <a:normAutofit/>
          </a:bodyPr>
          <a:lstStyle/>
          <a:p>
            <a:r>
              <a:rPr lang="en-US" sz="2000" dirty="0" smtClean="0"/>
              <a:t>IDS Project offers member and even guests, high quality and very inexpensive two day summer conference.  </a:t>
            </a:r>
            <a:endParaRPr lang="en-US" sz="2000" dirty="0"/>
          </a:p>
        </p:txBody>
      </p:sp>
      <p:sp>
        <p:nvSpPr>
          <p:cNvPr id="4" name="Slide Number Placeholder 3"/>
          <p:cNvSpPr>
            <a:spLocks noGrp="1"/>
          </p:cNvSpPr>
          <p:nvPr>
            <p:ph type="sldNum" sz="quarter" idx="10"/>
          </p:nvPr>
        </p:nvSpPr>
        <p:spPr/>
        <p:txBody>
          <a:bodyPr/>
          <a:lstStyle/>
          <a:p>
            <a:pPr>
              <a:defRPr/>
            </a:pPr>
            <a:fld id="{ED9BD648-BD5E-4E46-9D2C-DFB5A6A40D36}"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75" y="698500"/>
            <a:ext cx="4692650" cy="3486150"/>
          </a:xfrm>
        </p:spPr>
      </p:sp>
      <p:sp>
        <p:nvSpPr>
          <p:cNvPr id="3" name="Notes Placeholder 2"/>
          <p:cNvSpPr>
            <a:spLocks noGrp="1"/>
          </p:cNvSpPr>
          <p:nvPr>
            <p:ph type="body" idx="1"/>
          </p:nvPr>
        </p:nvSpPr>
        <p:spPr/>
        <p:txBody>
          <a:bodyPr>
            <a:normAutofit/>
          </a:bodyPr>
          <a:lstStyle/>
          <a:p>
            <a:r>
              <a:rPr lang="en-US" dirty="0" smtClean="0"/>
              <a:t>An</a:t>
            </a:r>
            <a:r>
              <a:rPr lang="en-US" baseline="0" dirty="0" smtClean="0"/>
              <a:t> example of the all member conference programs</a:t>
            </a:r>
            <a:endParaRPr lang="en-US" dirty="0"/>
          </a:p>
        </p:txBody>
      </p:sp>
      <p:sp>
        <p:nvSpPr>
          <p:cNvPr id="4" name="Slide Number Placeholder 3"/>
          <p:cNvSpPr>
            <a:spLocks noGrp="1"/>
          </p:cNvSpPr>
          <p:nvPr>
            <p:ph type="sldNum" sz="quarter" idx="10"/>
          </p:nvPr>
        </p:nvSpPr>
        <p:spPr/>
        <p:txBody>
          <a:bodyPr/>
          <a:lstStyle/>
          <a:p>
            <a:pPr algn="r" rtl="0" fontAlgn="base">
              <a:spcBef>
                <a:spcPct val="0"/>
              </a:spcBef>
              <a:spcAft>
                <a:spcPct val="0"/>
              </a:spcAft>
            </a:pPr>
            <a:fld id="{361645A2-162F-4EA9-A2ED-53B2C3CD4D21}" type="slidenum">
              <a:rPr lang="en-US" sz="1200" b="1">
                <a:solidFill>
                  <a:prstClr val="white"/>
                </a:solidFill>
                <a:latin typeface="Garamond" pitchFamily="18" charset="0"/>
                <a:cs typeface="Times New Roman" pitchFamily="18" charset="0"/>
              </a:rPr>
              <a:pPr algn="r" rtl="0" fontAlgn="base">
                <a:spcBef>
                  <a:spcPct val="0"/>
                </a:spcBef>
                <a:spcAft>
                  <a:spcPct val="0"/>
                </a:spcAft>
              </a:pPr>
              <a:t>17</a:t>
            </a:fld>
            <a:endParaRPr lang="en-US" sz="1200" b="1" dirty="0">
              <a:solidFill>
                <a:prstClr val="white"/>
              </a:solidFill>
              <a:latin typeface="Garamond" pitchFamily="18" charset="0"/>
              <a:cs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pPr algn="r" rtl="0" fontAlgn="base">
              <a:spcBef>
                <a:spcPct val="0"/>
              </a:spcBef>
              <a:spcAft>
                <a:spcPct val="0"/>
              </a:spcAft>
            </a:pPr>
            <a:fld id="{43D840CD-F2D4-4B9C-AC97-6EC3B1FC414F}" type="slidenum">
              <a:rPr lang="en-US" sz="1200" b="1">
                <a:solidFill>
                  <a:prstClr val="white"/>
                </a:solidFill>
                <a:latin typeface="Arial" pitchFamily="34" charset="0"/>
                <a:cs typeface="Times New Roman" pitchFamily="18" charset="0"/>
              </a:rPr>
              <a:pPr algn="r" rtl="0" fontAlgn="base">
                <a:spcBef>
                  <a:spcPct val="0"/>
                </a:spcBef>
                <a:spcAft>
                  <a:spcPct val="0"/>
                </a:spcAft>
              </a:pPr>
              <a:t>18</a:t>
            </a:fld>
            <a:endParaRPr lang="en-US" sz="1200" b="1" dirty="0">
              <a:solidFill>
                <a:prstClr val="white"/>
              </a:solidFill>
              <a:latin typeface="Arial" pitchFamily="34" charset="0"/>
              <a:cs typeface="Times New Roman" pitchFamily="18" charset="0"/>
            </a:endParaRPr>
          </a:p>
        </p:txBody>
      </p:sp>
      <p:sp>
        <p:nvSpPr>
          <p:cNvPr id="115715" name="Rectangle 2"/>
          <p:cNvSpPr>
            <a:spLocks noGrp="1" noRot="1" noChangeAspect="1" noChangeArrowheads="1" noTextEdit="1"/>
          </p:cNvSpPr>
          <p:nvPr>
            <p:ph type="sldImg"/>
          </p:nvPr>
        </p:nvSpPr>
        <p:spPr>
          <a:xfrm>
            <a:off x="1158875" y="698500"/>
            <a:ext cx="4692650" cy="3486150"/>
          </a:xfrm>
          <a:ln/>
        </p:spPr>
      </p:sp>
      <p:sp>
        <p:nvSpPr>
          <p:cNvPr id="115716" name="Rectangle 3"/>
          <p:cNvSpPr>
            <a:spLocks noGrp="1" noChangeArrowheads="1"/>
          </p:cNvSpPr>
          <p:nvPr>
            <p:ph type="body" idx="1"/>
          </p:nvPr>
        </p:nvSpPr>
        <p:spPr>
          <a:noFill/>
          <a:ln/>
        </p:spPr>
        <p:txBody>
          <a:bodyPr/>
          <a:lstStyle/>
          <a:p>
            <a:pPr eaLnBrk="1" hangingPunct="1"/>
            <a:r>
              <a:rPr lang="en-US" dirty="0" smtClean="0">
                <a:latin typeface="Arial" pitchFamily="34" charset="0"/>
              </a:rPr>
              <a:t>Example</a:t>
            </a:r>
            <a:r>
              <a:rPr lang="en-US" baseline="0" dirty="0" smtClean="0">
                <a:latin typeface="Arial" pitchFamily="34" charset="0"/>
              </a:rPr>
              <a:t> of resource sharing practitioners meeting to discuss workflow and share best practices.</a:t>
            </a:r>
            <a:endParaRPr lang="en-US" dirty="0"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30000"/>
              </a:spcBef>
              <a:spcAft>
                <a:spcPct val="0"/>
              </a:spcAft>
              <a:buFontTx/>
              <a:buChar char="•"/>
            </a:pPr>
            <a:fld id="{B97E65A9-5C85-497C-9F15-215BE642ADD2}" type="slidenum">
              <a:rPr lang="en-US" sz="1200" b="1">
                <a:solidFill>
                  <a:prstClr val="white"/>
                </a:solidFill>
                <a:latin typeface="Garamond" pitchFamily="18" charset="0"/>
                <a:cs typeface="Times New Roman" pitchFamily="18" charset="0"/>
              </a:rPr>
              <a:pPr algn="r" rtl="0" fontAlgn="base">
                <a:spcBef>
                  <a:spcPct val="30000"/>
                </a:spcBef>
                <a:spcAft>
                  <a:spcPct val="0"/>
                </a:spcAft>
                <a:buFontTx/>
                <a:buChar char="•"/>
              </a:pPr>
              <a:t>19</a:t>
            </a:fld>
            <a:endParaRPr lang="en-US" sz="1200" b="1" dirty="0">
              <a:solidFill>
                <a:prstClr val="white"/>
              </a:solidFill>
              <a:latin typeface="Garamond" pitchFamily="18" charset="0"/>
              <a:cs typeface="Times New Roman" pitchFamily="18" charset="0"/>
            </a:endParaRPr>
          </a:p>
        </p:txBody>
      </p:sp>
      <p:sp>
        <p:nvSpPr>
          <p:cNvPr id="790530" name="Rectangle 2"/>
          <p:cNvSpPr>
            <a:spLocks noGrp="1" noRot="1" noChangeAspect="1" noChangeArrowheads="1" noTextEdit="1"/>
          </p:cNvSpPr>
          <p:nvPr>
            <p:ph type="sldImg"/>
          </p:nvPr>
        </p:nvSpPr>
        <p:spPr>
          <a:xfrm>
            <a:off x="1158875" y="698500"/>
            <a:ext cx="4692650" cy="3486150"/>
          </a:xfrm>
          <a:ln/>
        </p:spPr>
      </p:sp>
      <p:sp>
        <p:nvSpPr>
          <p:cNvPr id="790531" name="Rectangle 3"/>
          <p:cNvSpPr>
            <a:spLocks noGrp="1" noChangeArrowheads="1"/>
          </p:cNvSpPr>
          <p:nvPr>
            <p:ph type="body" idx="1"/>
          </p:nvPr>
        </p:nvSpPr>
        <p:spPr>
          <a:xfrm>
            <a:off x="609600" y="4419600"/>
            <a:ext cx="5608320" cy="4183380"/>
          </a:xfrm>
        </p:spPr>
        <p:txBody>
          <a:bodyPr>
            <a:normAutofit/>
          </a:bodyPr>
          <a:lstStyle/>
          <a:p>
            <a:r>
              <a:rPr lang="en-US" sz="2000" dirty="0" smtClean="0"/>
              <a:t>Hands-on-training at the conference, this summer</a:t>
            </a:r>
            <a:r>
              <a:rPr lang="en-US" sz="2000" baseline="0" dirty="0" smtClean="0"/>
              <a:t> </a:t>
            </a:r>
            <a:r>
              <a:rPr lang="en-US" sz="2000" dirty="0" smtClean="0"/>
              <a:t>Atlas </a:t>
            </a:r>
            <a:r>
              <a:rPr lang="en-US" sz="2000" dirty="0" smtClean="0"/>
              <a:t>staff and our </a:t>
            </a:r>
            <a:r>
              <a:rPr lang="en-US" sz="2000" dirty="0" smtClean="0"/>
              <a:t>mentors will provide</a:t>
            </a:r>
            <a:r>
              <a:rPr lang="en-US" sz="2000" baseline="0" dirty="0" smtClean="0"/>
              <a:t> ILLiad 8 training.</a:t>
            </a:r>
            <a:endParaRPr lang="en-US" sz="20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75" y="698500"/>
            <a:ext cx="4692650" cy="3486150"/>
          </a:xfrm>
        </p:spPr>
      </p:sp>
      <p:sp>
        <p:nvSpPr>
          <p:cNvPr id="3" name="Notes Placeholder 2"/>
          <p:cNvSpPr>
            <a:spLocks noGrp="1"/>
          </p:cNvSpPr>
          <p:nvPr>
            <p:ph type="body" idx="1"/>
          </p:nvPr>
        </p:nvSpPr>
        <p:spPr/>
        <p:txBody>
          <a:bodyPr>
            <a:normAutofit/>
          </a:bodyPr>
          <a:lstStyle/>
          <a:p>
            <a:r>
              <a:rPr lang="en-US" b="1" dirty="0" smtClean="0"/>
              <a:t>Need URL of</a:t>
            </a:r>
            <a:r>
              <a:rPr lang="en-US" b="1" baseline="0" dirty="0" smtClean="0"/>
              <a:t> source - Ed</a:t>
            </a:r>
            <a:endParaRPr lang="en-US" b="1" dirty="0" smtClean="0"/>
          </a:p>
          <a:p>
            <a:endParaRPr lang="en-US" dirty="0"/>
          </a:p>
        </p:txBody>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ED9BD648-BD5E-4E46-9D2C-DFB5A6A40D36}" type="slidenum">
              <a:rPr lang="en-US" sz="1200" b="1">
                <a:solidFill>
                  <a:prstClr val="white"/>
                </a:solidFill>
                <a:latin typeface="Garamond" pitchFamily="18" charset="0"/>
                <a:cs typeface="Times New Roman" pitchFamily="18" charset="0"/>
              </a:rPr>
              <a:pPr algn="r" rtl="0" fontAlgn="base">
                <a:spcBef>
                  <a:spcPct val="0"/>
                </a:spcBef>
                <a:spcAft>
                  <a:spcPct val="0"/>
                </a:spcAft>
                <a:defRPr/>
              </a:pPr>
              <a:t>2</a:t>
            </a:fld>
            <a:endParaRPr lang="en-US" sz="1200" b="1" dirty="0">
              <a:solidFill>
                <a:prstClr val="white"/>
              </a:solidFill>
              <a:latin typeface="Garamond" pitchFamily="18" charset="0"/>
              <a:cs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30000"/>
              </a:spcBef>
              <a:spcAft>
                <a:spcPct val="0"/>
              </a:spcAft>
              <a:buFontTx/>
              <a:buChar char="•"/>
            </a:pPr>
            <a:fld id="{298C65A1-C1DC-4DDA-9FEF-3C7A38593B97}" type="slidenum">
              <a:rPr lang="en-US" sz="1200" b="1">
                <a:solidFill>
                  <a:prstClr val="white"/>
                </a:solidFill>
                <a:latin typeface="Garamond" pitchFamily="18" charset="0"/>
                <a:cs typeface="Times New Roman" pitchFamily="18" charset="0"/>
              </a:rPr>
              <a:pPr algn="r" rtl="0" fontAlgn="base">
                <a:spcBef>
                  <a:spcPct val="30000"/>
                </a:spcBef>
                <a:spcAft>
                  <a:spcPct val="0"/>
                </a:spcAft>
                <a:buFontTx/>
                <a:buChar char="•"/>
              </a:pPr>
              <a:t>20</a:t>
            </a:fld>
            <a:endParaRPr lang="en-US" sz="1200" b="1" dirty="0">
              <a:solidFill>
                <a:prstClr val="white"/>
              </a:solidFill>
              <a:latin typeface="Garamond" pitchFamily="18" charset="0"/>
              <a:cs typeface="Times New Roman" pitchFamily="18" charset="0"/>
            </a:endParaRPr>
          </a:p>
        </p:txBody>
      </p:sp>
      <p:sp>
        <p:nvSpPr>
          <p:cNvPr id="794626" name="Rectangle 2"/>
          <p:cNvSpPr>
            <a:spLocks noGrp="1" noRot="1" noChangeAspect="1" noChangeArrowheads="1" noTextEdit="1"/>
          </p:cNvSpPr>
          <p:nvPr>
            <p:ph type="sldImg"/>
          </p:nvPr>
        </p:nvSpPr>
        <p:spPr>
          <a:xfrm>
            <a:off x="1158875" y="698500"/>
            <a:ext cx="4692650" cy="3486150"/>
          </a:xfrm>
          <a:ln/>
        </p:spPr>
      </p:sp>
      <p:sp>
        <p:nvSpPr>
          <p:cNvPr id="794627" name="Rectangle 3"/>
          <p:cNvSpPr>
            <a:spLocks noGrp="1" noChangeArrowheads="1"/>
          </p:cNvSpPr>
          <p:nvPr>
            <p:ph type="body" idx="1"/>
          </p:nvPr>
        </p:nvSpPr>
        <p:spPr/>
        <p:txBody>
          <a:bodyPr/>
          <a:lstStyle/>
          <a:p>
            <a:r>
              <a:rPr lang="en-US" dirty="0" err="1" smtClean="0"/>
              <a:t>xxxx</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pPr algn="r" rtl="0" fontAlgn="base">
              <a:spcBef>
                <a:spcPct val="0"/>
              </a:spcBef>
              <a:spcAft>
                <a:spcPct val="0"/>
              </a:spcAft>
            </a:pPr>
            <a:fld id="{F04BEFE7-6673-4DC8-ADB2-1CA42784D3D3}" type="slidenum">
              <a:rPr lang="en-US" sz="1200" b="1">
                <a:solidFill>
                  <a:prstClr val="white"/>
                </a:solidFill>
                <a:latin typeface="Arial" pitchFamily="34" charset="0"/>
                <a:cs typeface="Times New Roman" pitchFamily="18" charset="0"/>
              </a:rPr>
              <a:pPr algn="r" rtl="0" fontAlgn="base">
                <a:spcBef>
                  <a:spcPct val="0"/>
                </a:spcBef>
                <a:spcAft>
                  <a:spcPct val="0"/>
                </a:spcAft>
              </a:pPr>
              <a:t>21</a:t>
            </a:fld>
            <a:endParaRPr lang="en-US" sz="1200" b="1" dirty="0">
              <a:solidFill>
                <a:prstClr val="white"/>
              </a:solidFill>
              <a:latin typeface="Arial" pitchFamily="34" charset="0"/>
              <a:cs typeface="Times New Roman" pitchFamily="18" charset="0"/>
            </a:endParaRPr>
          </a:p>
        </p:txBody>
      </p:sp>
      <p:sp>
        <p:nvSpPr>
          <p:cNvPr id="118787" name="Rectangle 2"/>
          <p:cNvSpPr>
            <a:spLocks noGrp="1" noRot="1" noChangeAspect="1" noChangeArrowheads="1" noTextEdit="1"/>
          </p:cNvSpPr>
          <p:nvPr>
            <p:ph type="sldImg"/>
          </p:nvPr>
        </p:nvSpPr>
        <p:spPr>
          <a:xfrm>
            <a:off x="1158875" y="698500"/>
            <a:ext cx="4692650" cy="3486150"/>
          </a:xfrm>
          <a:ln/>
        </p:spPr>
      </p:sp>
      <p:sp>
        <p:nvSpPr>
          <p:cNvPr id="118788" name="Rectangle 3"/>
          <p:cNvSpPr>
            <a:spLocks noGrp="1" noChangeArrowheads="1"/>
          </p:cNvSpPr>
          <p:nvPr>
            <p:ph type="body" idx="1"/>
          </p:nvPr>
        </p:nvSpPr>
        <p:spPr>
          <a:noFill/>
          <a:ln/>
        </p:spPr>
        <p:txBody>
          <a:bodyPr>
            <a:normAutofit/>
          </a:bodyPr>
          <a:lstStyle/>
          <a:p>
            <a:pPr eaLnBrk="1" hangingPunct="1"/>
            <a:r>
              <a:rPr lang="en-US" sz="2000" dirty="0" smtClean="0">
                <a:latin typeface="Arial" pitchFamily="34" charset="0"/>
              </a:rPr>
              <a:t>All conference program presentations, evaluations,</a:t>
            </a:r>
            <a:r>
              <a:rPr lang="en-US" sz="2000" baseline="0" dirty="0" smtClean="0">
                <a:latin typeface="Arial" pitchFamily="34" charset="0"/>
              </a:rPr>
              <a:t> etc. are available on the public side of our website, in case you are interested.</a:t>
            </a:r>
          </a:p>
          <a:p>
            <a:pPr eaLnBrk="1" hangingPunct="1"/>
            <a:endParaRPr lang="en-US" sz="2000" dirty="0"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pPr algn="r" rtl="0" fontAlgn="base">
              <a:spcBef>
                <a:spcPct val="0"/>
              </a:spcBef>
              <a:spcAft>
                <a:spcPct val="0"/>
              </a:spcAft>
            </a:pPr>
            <a:fld id="{6B3ADE4C-8F2E-416C-949E-835A3BA00A4F}" type="slidenum">
              <a:rPr lang="en-US" sz="1200" b="1">
                <a:solidFill>
                  <a:prstClr val="white"/>
                </a:solidFill>
                <a:latin typeface="Arial" pitchFamily="34" charset="0"/>
                <a:cs typeface="Times New Roman" pitchFamily="18" charset="0"/>
              </a:rPr>
              <a:pPr algn="r" rtl="0" fontAlgn="base">
                <a:spcBef>
                  <a:spcPct val="0"/>
                </a:spcBef>
                <a:spcAft>
                  <a:spcPct val="0"/>
                </a:spcAft>
              </a:pPr>
              <a:t>22</a:t>
            </a:fld>
            <a:endParaRPr lang="en-US" sz="1200" b="1" dirty="0">
              <a:solidFill>
                <a:prstClr val="white"/>
              </a:solidFill>
              <a:latin typeface="Arial" pitchFamily="34" charset="0"/>
              <a:cs typeface="Times New Roman" pitchFamily="18" charset="0"/>
            </a:endParaRPr>
          </a:p>
        </p:txBody>
      </p:sp>
      <p:sp>
        <p:nvSpPr>
          <p:cNvPr id="120835" name="Rectangle 2"/>
          <p:cNvSpPr>
            <a:spLocks noGrp="1" noRot="1" noChangeAspect="1" noChangeArrowheads="1" noTextEdit="1"/>
          </p:cNvSpPr>
          <p:nvPr>
            <p:ph type="sldImg"/>
          </p:nvPr>
        </p:nvSpPr>
        <p:spPr>
          <a:xfrm>
            <a:off x="1158875" y="698500"/>
            <a:ext cx="4692650" cy="3486150"/>
          </a:xfrm>
          <a:ln/>
        </p:spPr>
      </p:sp>
      <p:sp>
        <p:nvSpPr>
          <p:cNvPr id="120836" name="Rectangle 3"/>
          <p:cNvSpPr>
            <a:spLocks noGrp="1" noChangeArrowheads="1"/>
          </p:cNvSpPr>
          <p:nvPr>
            <p:ph type="body" idx="1"/>
          </p:nvPr>
        </p:nvSpPr>
        <p:spPr>
          <a:xfrm>
            <a:off x="381000" y="4419600"/>
            <a:ext cx="6233160" cy="4183380"/>
          </a:xfrm>
          <a:noFill/>
          <a:ln/>
        </p:spPr>
        <p:txBody>
          <a:bodyPr>
            <a:normAutofit/>
          </a:bodyPr>
          <a:lstStyle/>
          <a:p>
            <a:pPr marL="0" marR="0" indent="0" algn="l" defTabSz="955799" rtl="0" eaLnBrk="1" fontAlgn="auto" latinLnBrk="0" hangingPunct="1">
              <a:lnSpc>
                <a:spcPct val="100000"/>
              </a:lnSpc>
              <a:spcBef>
                <a:spcPts val="0"/>
              </a:spcBef>
              <a:spcAft>
                <a:spcPts val="0"/>
              </a:spcAft>
              <a:buClrTx/>
              <a:buSzTx/>
              <a:buFontTx/>
              <a:buNone/>
              <a:tabLst/>
              <a:defRPr/>
            </a:pPr>
            <a:r>
              <a:rPr lang="en-US" sz="2000" dirty="0" smtClean="0">
                <a:latin typeface="Arial" pitchFamily="34" charset="0"/>
              </a:rPr>
              <a:t>Another part of the project’s strategy was to define how we would measure the turnaround time of an ILL transaction. </a:t>
            </a:r>
          </a:p>
          <a:p>
            <a:pPr eaLnBrk="1" hangingPunct="1"/>
            <a:endParaRPr lang="en-US" sz="2000" dirty="0" smtClean="0">
              <a:latin typeface="Arial" pitchFamily="34" charset="0"/>
            </a:endParaRPr>
          </a:p>
          <a:p>
            <a:pPr eaLnBrk="1" hangingPunct="1"/>
            <a:r>
              <a:rPr lang="en-US" sz="2000" dirty="0" smtClean="0">
                <a:latin typeface="Arial" pitchFamily="34" charset="0"/>
              </a:rPr>
              <a:t>We </a:t>
            </a:r>
            <a:r>
              <a:rPr lang="en-US" sz="2000" dirty="0" smtClean="0">
                <a:latin typeface="Arial" pitchFamily="34" charset="0"/>
              </a:rPr>
              <a:t>didn’t expect this seemingly common sense definition  </a:t>
            </a:r>
            <a:r>
              <a:rPr lang="en-US" sz="2000" dirty="0" smtClean="0">
                <a:latin typeface="Arial" pitchFamily="34" charset="0"/>
              </a:rPr>
              <a:t>became </a:t>
            </a:r>
            <a:r>
              <a:rPr lang="en-US" sz="2000" dirty="0" smtClean="0">
                <a:latin typeface="Arial" pitchFamily="34" charset="0"/>
              </a:rPr>
              <a:t>a </a:t>
            </a:r>
            <a:r>
              <a:rPr lang="en-US" sz="2000" dirty="0" smtClean="0">
                <a:latin typeface="Arial" pitchFamily="34" charset="0"/>
              </a:rPr>
              <a:t>controversial </a:t>
            </a:r>
            <a:r>
              <a:rPr lang="en-US" sz="2000" dirty="0" smtClean="0">
                <a:latin typeface="Arial" pitchFamily="34" charset="0"/>
              </a:rPr>
              <a:t>issue </a:t>
            </a:r>
            <a:r>
              <a:rPr lang="en-US" sz="2000" dirty="0" smtClean="0">
                <a:latin typeface="Arial" pitchFamily="34" charset="0"/>
              </a:rPr>
              <a:t>for </a:t>
            </a:r>
            <a:r>
              <a:rPr lang="en-US" sz="2000" dirty="0" smtClean="0">
                <a:latin typeface="Arial" pitchFamily="34" charset="0"/>
              </a:rPr>
              <a:t>the </a:t>
            </a:r>
            <a:r>
              <a:rPr lang="en-US" sz="2000" dirty="0" smtClean="0">
                <a:latin typeface="Arial" pitchFamily="34" charset="0"/>
              </a:rPr>
              <a:t>project.</a:t>
            </a:r>
            <a:endParaRPr lang="en-US" sz="2000" dirty="0" smtClean="0">
              <a:latin typeface="Arial" pitchFamily="34" charset="0"/>
            </a:endParaRPr>
          </a:p>
          <a:p>
            <a:pPr eaLnBrk="1" hangingPunct="1"/>
            <a:endParaRPr lang="en-US" sz="2000" dirty="0" smtClean="0">
              <a:latin typeface="Arial" pitchFamily="34" charset="0"/>
            </a:endParaRPr>
          </a:p>
          <a:p>
            <a:pPr eaLnBrk="1" hangingPunct="1"/>
            <a:r>
              <a:rPr lang="en-US" sz="2000" dirty="0" smtClean="0">
                <a:latin typeface="Arial" pitchFamily="34" charset="0"/>
              </a:rPr>
              <a:t>Parenthetically, the other major controversy that quickly erupted was providing  total  transparency to ILL processes that before were completely hidden within individual library operations.  </a:t>
            </a:r>
          </a:p>
          <a:p>
            <a:pPr eaLnBrk="1" hangingPunct="1"/>
            <a:endParaRPr lang="en-US" sz="2000" dirty="0" smtClean="0">
              <a:latin typeface="Arial" pitchFamily="34" charset="0"/>
            </a:endParaRPr>
          </a:p>
          <a:p>
            <a:pPr eaLnBrk="1" hangingPunct="1"/>
            <a:r>
              <a:rPr lang="en-US" sz="2000" dirty="0" smtClean="0">
                <a:latin typeface="Arial" pitchFamily="34" charset="0"/>
              </a:rPr>
              <a:t>It appeared that the capacity to </a:t>
            </a:r>
            <a:r>
              <a:rPr lang="en-US" sz="2000" dirty="0" smtClean="0">
                <a:latin typeface="Arial" pitchFamily="34" charset="0"/>
              </a:rPr>
              <a:t>finally do </a:t>
            </a:r>
            <a:r>
              <a:rPr lang="en-US" sz="2000" dirty="0" smtClean="0">
                <a:latin typeface="Arial" pitchFamily="34" charset="0"/>
              </a:rPr>
              <a:t>real library science--despite the name on our degrees--was not as welcomed as we expected.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pPr algn="r" rtl="0" fontAlgn="base">
              <a:spcBef>
                <a:spcPct val="0"/>
              </a:spcBef>
              <a:spcAft>
                <a:spcPct val="0"/>
              </a:spcAft>
            </a:pPr>
            <a:fld id="{2EB3F6F2-85A7-4C71-96E1-51B0D5D36147}" type="slidenum">
              <a:rPr lang="en-US" sz="1200" b="1">
                <a:solidFill>
                  <a:prstClr val="white"/>
                </a:solidFill>
                <a:latin typeface="Arial" pitchFamily="34" charset="0"/>
                <a:cs typeface="Times New Roman" pitchFamily="18" charset="0"/>
              </a:rPr>
              <a:pPr algn="r" rtl="0" fontAlgn="base">
                <a:spcBef>
                  <a:spcPct val="0"/>
                </a:spcBef>
                <a:spcAft>
                  <a:spcPct val="0"/>
                </a:spcAft>
              </a:pPr>
              <a:t>23</a:t>
            </a:fld>
            <a:endParaRPr lang="en-US" sz="1200" b="1" dirty="0">
              <a:solidFill>
                <a:prstClr val="white"/>
              </a:solidFill>
              <a:latin typeface="Arial" pitchFamily="34" charset="0"/>
              <a:cs typeface="Times New Roman" pitchFamily="18" charset="0"/>
            </a:endParaRPr>
          </a:p>
        </p:txBody>
      </p:sp>
      <p:sp>
        <p:nvSpPr>
          <p:cNvPr id="121859" name="Rectangle 2"/>
          <p:cNvSpPr>
            <a:spLocks noGrp="1" noRot="1" noChangeAspect="1" noChangeArrowheads="1" noTextEdit="1"/>
          </p:cNvSpPr>
          <p:nvPr>
            <p:ph type="sldImg"/>
          </p:nvPr>
        </p:nvSpPr>
        <p:spPr>
          <a:xfrm>
            <a:off x="1158875" y="698500"/>
            <a:ext cx="4692650" cy="3486150"/>
          </a:xfrm>
          <a:ln/>
        </p:spPr>
      </p:sp>
      <p:sp>
        <p:nvSpPr>
          <p:cNvPr id="121860" name="Rectangle 3"/>
          <p:cNvSpPr>
            <a:spLocks noGrp="1" noChangeArrowheads="1"/>
          </p:cNvSpPr>
          <p:nvPr>
            <p:ph type="body" idx="1"/>
          </p:nvPr>
        </p:nvSpPr>
        <p:spPr>
          <a:noFill/>
          <a:ln/>
        </p:spPr>
        <p:txBody>
          <a:bodyPr/>
          <a:lstStyle/>
          <a:p>
            <a:pPr eaLnBrk="1" hangingPunct="1"/>
            <a:endParaRPr lang="en-US" b="1" dirty="0" smtClean="0">
              <a:latin typeface="Trebuchet MS" pitchFamily="34" charset="0"/>
            </a:endParaRPr>
          </a:p>
          <a:p>
            <a:pPr eaLnBrk="1" hangingPunct="1"/>
            <a:r>
              <a:rPr lang="en-US" dirty="0" smtClean="0">
                <a:latin typeface="Arial" pitchFamily="34" charset="0"/>
              </a:rPr>
              <a:t>These</a:t>
            </a:r>
            <a:r>
              <a:rPr lang="en-US" baseline="0" dirty="0" smtClean="0">
                <a:latin typeface="Arial" pitchFamily="34" charset="0"/>
              </a:rPr>
              <a:t> are</a:t>
            </a:r>
            <a:r>
              <a:rPr lang="en-US" dirty="0" smtClean="0">
                <a:latin typeface="Arial" pitchFamily="34" charset="0"/>
              </a:rPr>
              <a:t> the IDS Project benchmarks</a:t>
            </a:r>
            <a:r>
              <a:rPr lang="en-US" baseline="0" dirty="0" smtClean="0">
                <a:latin typeface="Arial" pitchFamily="34" charset="0"/>
              </a:rPr>
              <a:t> for resource sharing.</a:t>
            </a:r>
            <a:endParaRPr lang="en-US" dirty="0"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75" y="698500"/>
            <a:ext cx="4692650" cy="3486150"/>
          </a:xfrm>
        </p:spPr>
      </p:sp>
      <p:sp>
        <p:nvSpPr>
          <p:cNvPr id="3" name="Notes Placeholder 2"/>
          <p:cNvSpPr>
            <a:spLocks noGrp="1"/>
          </p:cNvSpPr>
          <p:nvPr>
            <p:ph type="body" idx="1"/>
          </p:nvPr>
        </p:nvSpPr>
        <p:spPr/>
        <p:txBody>
          <a:bodyPr>
            <a:normAutofit/>
          </a:bodyPr>
          <a:lstStyle/>
          <a:p>
            <a:pPr defTabSz="914266" eaLnBrk="0" fontAlgn="base" hangingPunct="0">
              <a:spcBef>
                <a:spcPct val="30000"/>
              </a:spcBef>
              <a:spcAft>
                <a:spcPct val="0"/>
              </a:spcAft>
              <a:defRPr/>
            </a:pPr>
            <a:r>
              <a:rPr lang="en-US" sz="2000" dirty="0" smtClean="0"/>
              <a:t>But how do we actually collect the data?</a:t>
            </a:r>
          </a:p>
          <a:p>
            <a:r>
              <a:rPr lang="en-US" dirty="0" smtClean="0"/>
              <a:t>Real time SQL queries into member</a:t>
            </a:r>
            <a:r>
              <a:rPr lang="en-US" baseline="0" dirty="0" smtClean="0"/>
              <a:t> ILLiad libraries with a web interface at IDS Project.org </a:t>
            </a:r>
            <a:endParaRPr lang="en-US" dirty="0" smtClean="0"/>
          </a:p>
        </p:txBody>
      </p:sp>
      <p:sp>
        <p:nvSpPr>
          <p:cNvPr id="4" name="Slide Number Placeholder 3"/>
          <p:cNvSpPr>
            <a:spLocks noGrp="1"/>
          </p:cNvSpPr>
          <p:nvPr>
            <p:ph type="sldNum" sz="quarter" idx="10"/>
          </p:nvPr>
        </p:nvSpPr>
        <p:spPr/>
        <p:txBody>
          <a:bodyPr/>
          <a:lstStyle/>
          <a:p>
            <a:pPr>
              <a:defRPr/>
            </a:pPr>
            <a:fld id="{ED9BD648-BD5E-4E46-9D2C-DFB5A6A40D36}"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158875" y="698500"/>
            <a:ext cx="4692650" cy="3486150"/>
          </a:xfrm>
          <a:ln/>
        </p:spPr>
      </p:sp>
      <p:sp>
        <p:nvSpPr>
          <p:cNvPr id="123907" name="Notes Placeholder 2"/>
          <p:cNvSpPr>
            <a:spLocks noGrp="1"/>
          </p:cNvSpPr>
          <p:nvPr>
            <p:ph type="body" idx="1"/>
          </p:nvPr>
        </p:nvSpPr>
        <p:spPr>
          <a:noFill/>
          <a:ln/>
        </p:spPr>
        <p:txBody>
          <a:bodyPr>
            <a:normAutofit/>
          </a:bodyPr>
          <a:lstStyle/>
          <a:p>
            <a:r>
              <a:rPr lang="en-US" sz="2000" dirty="0" smtClean="0"/>
              <a:t>The tool is named Transaction </a:t>
            </a:r>
            <a:r>
              <a:rPr lang="en-US" sz="2000" dirty="0" smtClean="0"/>
              <a:t>Performance Analysis Module—”TPAM”  </a:t>
            </a:r>
          </a:p>
          <a:p>
            <a:endParaRPr lang="en-US" sz="2000" dirty="0" smtClean="0">
              <a:latin typeface="Arial" pitchFamily="34" charset="0"/>
            </a:endParaRPr>
          </a:p>
          <a:p>
            <a:r>
              <a:rPr lang="en-US" sz="2000" dirty="0" smtClean="0">
                <a:latin typeface="Arial" pitchFamily="34" charset="0"/>
              </a:rPr>
              <a:t>Span of time is totally adjustable– a month, a semester-two years. </a:t>
            </a:r>
            <a:endParaRPr lang="en-US" sz="2000" dirty="0" smtClean="0">
              <a:latin typeface="Arial" pitchFamily="34" charset="0"/>
            </a:endParaRPr>
          </a:p>
          <a:p>
            <a:r>
              <a:rPr lang="en-US" sz="2000" dirty="0" smtClean="0">
                <a:latin typeface="Arial" pitchFamily="34" charset="0"/>
              </a:rPr>
              <a:t>Handout: http://idsproject.org/Tools/TPAM.aspx </a:t>
            </a:r>
            <a:endParaRPr lang="en-US" sz="2000" dirty="0" smtClean="0">
              <a:latin typeface="Arial" pitchFamily="34" charset="0"/>
            </a:endParaRPr>
          </a:p>
        </p:txBody>
      </p:sp>
      <p:sp>
        <p:nvSpPr>
          <p:cNvPr id="123908" name="Slide Number Placeholder 3"/>
          <p:cNvSpPr>
            <a:spLocks noGrp="1"/>
          </p:cNvSpPr>
          <p:nvPr>
            <p:ph type="sldNum" sz="quarter" idx="5"/>
          </p:nvPr>
        </p:nvSpPr>
        <p:spPr>
          <a:noFill/>
        </p:spPr>
        <p:txBody>
          <a:bodyPr/>
          <a:lstStyle/>
          <a:p>
            <a:pPr algn="r" rtl="0" fontAlgn="base">
              <a:spcBef>
                <a:spcPct val="0"/>
              </a:spcBef>
              <a:spcAft>
                <a:spcPct val="0"/>
              </a:spcAft>
            </a:pPr>
            <a:fld id="{6A6D8A5D-AE71-4F2D-AA25-9A98D260BC38}" type="slidenum">
              <a:rPr lang="en-US" sz="1200" b="1">
                <a:solidFill>
                  <a:prstClr val="white"/>
                </a:solidFill>
                <a:latin typeface="Arial" pitchFamily="34" charset="0"/>
                <a:cs typeface="Times New Roman" pitchFamily="18" charset="0"/>
              </a:rPr>
              <a:pPr algn="r" rtl="0" fontAlgn="base">
                <a:spcBef>
                  <a:spcPct val="0"/>
                </a:spcBef>
                <a:spcAft>
                  <a:spcPct val="0"/>
                </a:spcAft>
              </a:pPr>
              <a:t>25</a:t>
            </a:fld>
            <a:endParaRPr lang="en-US" sz="1200" b="1" dirty="0">
              <a:solidFill>
                <a:prstClr val="white"/>
              </a:solidFill>
              <a:latin typeface="Arial" pitchFamily="34" charset="0"/>
              <a:cs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Slide Image Placeholder 1"/>
          <p:cNvSpPr>
            <a:spLocks noGrp="1" noRot="1" noChangeAspect="1"/>
          </p:cNvSpPr>
          <p:nvPr>
            <p:ph type="sldImg"/>
          </p:nvPr>
        </p:nvSpPr>
        <p:spPr>
          <a:xfrm>
            <a:off x="1158875" y="698500"/>
            <a:ext cx="4692650" cy="3486150"/>
          </a:xfrm>
          <a:ln/>
        </p:spPr>
      </p:sp>
      <p:sp>
        <p:nvSpPr>
          <p:cNvPr id="223234" name="Notes Placeholder 2"/>
          <p:cNvSpPr>
            <a:spLocks noGrp="1"/>
          </p:cNvSpPr>
          <p:nvPr>
            <p:ph type="body" idx="1"/>
          </p:nvPr>
        </p:nvSpPr>
        <p:spPr>
          <a:noFill/>
          <a:ln/>
        </p:spPr>
        <p:txBody>
          <a:bodyPr>
            <a:normAutofit/>
          </a:bodyPr>
          <a:lstStyle/>
          <a:p>
            <a:r>
              <a:rPr lang="en-US" sz="2000" dirty="0" smtClean="0"/>
              <a:t>Hierarchically linked charts</a:t>
            </a:r>
            <a:endParaRPr lang="en-US" sz="2000" dirty="0" smtClean="0"/>
          </a:p>
        </p:txBody>
      </p:sp>
      <p:sp>
        <p:nvSpPr>
          <p:cNvPr id="223235" name="Slide Number Placeholder 3"/>
          <p:cNvSpPr>
            <a:spLocks noGrp="1"/>
          </p:cNvSpPr>
          <p:nvPr>
            <p:ph type="sldNum" sz="quarter" idx="5"/>
          </p:nvPr>
        </p:nvSpPr>
        <p:spPr>
          <a:noFill/>
        </p:spPr>
        <p:txBody>
          <a:bodyPr/>
          <a:lstStyle/>
          <a:p>
            <a:pPr algn="r" rtl="0" fontAlgn="base">
              <a:spcBef>
                <a:spcPct val="0"/>
              </a:spcBef>
              <a:spcAft>
                <a:spcPct val="0"/>
              </a:spcAft>
            </a:pPr>
            <a:fld id="{6636C049-C861-4350-B8AA-C5F85C82A8F5}" type="slidenum">
              <a:rPr lang="en-US" sz="1200" b="1">
                <a:solidFill>
                  <a:prstClr val="white"/>
                </a:solidFill>
                <a:latin typeface="Garamond" pitchFamily="18" charset="0"/>
                <a:cs typeface="Times New Roman" pitchFamily="18" charset="0"/>
              </a:rPr>
              <a:pPr algn="r" rtl="0" fontAlgn="base">
                <a:spcBef>
                  <a:spcPct val="0"/>
                </a:spcBef>
                <a:spcAft>
                  <a:spcPct val="0"/>
                </a:spcAft>
              </a:pPr>
              <a:t>26</a:t>
            </a:fld>
            <a:endParaRPr lang="en-US" sz="1200" b="1" dirty="0">
              <a:solidFill>
                <a:prstClr val="white"/>
              </a:solidFill>
              <a:latin typeface="Garamond" pitchFamily="18" charset="0"/>
              <a:cs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75" y="698500"/>
            <a:ext cx="4692650" cy="3486150"/>
          </a:xfrm>
        </p:spPr>
      </p:sp>
      <p:sp>
        <p:nvSpPr>
          <p:cNvPr id="3" name="Notes Placeholder 2"/>
          <p:cNvSpPr>
            <a:spLocks noGrp="1"/>
          </p:cNvSpPr>
          <p:nvPr>
            <p:ph type="body" idx="1"/>
          </p:nvPr>
        </p:nvSpPr>
        <p:spPr/>
        <p:txBody>
          <a:bodyPr>
            <a:normAutofit/>
          </a:bodyPr>
          <a:lstStyle/>
          <a:p>
            <a:pPr defTabSz="914266" eaLnBrk="0" fontAlgn="base" hangingPunct="0">
              <a:spcBef>
                <a:spcPct val="30000"/>
              </a:spcBef>
              <a:spcAft>
                <a:spcPct val="0"/>
              </a:spcAft>
              <a:defRPr/>
            </a:pPr>
            <a:r>
              <a:rPr lang="en-US" sz="2000" dirty="0" smtClean="0">
                <a:latin typeface="Arial" pitchFamily="34" charset="0"/>
              </a:rPr>
              <a:t>Green– AVERAGE total transaction time meeting performance standards</a:t>
            </a:r>
          </a:p>
          <a:p>
            <a:endParaRPr lang="en-US" sz="2000" dirty="0" smtClean="0"/>
          </a:p>
          <a:p>
            <a:r>
              <a:rPr lang="en-US" sz="2000" dirty="0" smtClean="0"/>
              <a:t>Tremendous real time overall ILL transactions system monitoring capacity  </a:t>
            </a:r>
            <a:endParaRPr lang="en-US" sz="2000" dirty="0"/>
          </a:p>
        </p:txBody>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ED9BD648-BD5E-4E46-9D2C-DFB5A6A40D36}" type="slidenum">
              <a:rPr lang="en-US" sz="1200" b="1">
                <a:solidFill>
                  <a:prstClr val="white"/>
                </a:solidFill>
                <a:latin typeface="Garamond" pitchFamily="18" charset="0"/>
                <a:cs typeface="Times New Roman" pitchFamily="18" charset="0"/>
              </a:rPr>
              <a:pPr algn="r" rtl="0" fontAlgn="base">
                <a:spcBef>
                  <a:spcPct val="0"/>
                </a:spcBef>
                <a:spcAft>
                  <a:spcPct val="0"/>
                </a:spcAft>
                <a:defRPr/>
              </a:pPr>
              <a:t>27</a:t>
            </a:fld>
            <a:endParaRPr lang="en-US" sz="1200" b="1" dirty="0">
              <a:solidFill>
                <a:prstClr val="white"/>
              </a:solidFill>
              <a:latin typeface="Garamond" pitchFamily="18" charset="0"/>
              <a:cs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75" y="698500"/>
            <a:ext cx="4692650" cy="3486150"/>
          </a:xfrm>
        </p:spPr>
      </p:sp>
      <p:sp>
        <p:nvSpPr>
          <p:cNvPr id="3" name="Notes Placeholder 2"/>
          <p:cNvSpPr>
            <a:spLocks noGrp="1"/>
          </p:cNvSpPr>
          <p:nvPr>
            <p:ph type="body" idx="1"/>
          </p:nvPr>
        </p:nvSpPr>
        <p:spPr/>
        <p:txBody>
          <a:bodyPr>
            <a:normAutofit/>
          </a:bodyPr>
          <a:lstStyle/>
          <a:p>
            <a:r>
              <a:rPr lang="en-US" dirty="0" smtClean="0"/>
              <a:t>The average process times within a lending borrowing transactions between 2 libraries</a:t>
            </a:r>
            <a:r>
              <a:rPr lang="en-US" baseline="0" dirty="0" smtClean="0"/>
              <a:t> are graphically represented in easy to use charts.</a:t>
            </a:r>
            <a:endParaRPr lang="en-US" dirty="0"/>
          </a:p>
        </p:txBody>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ED9BD648-BD5E-4E46-9D2C-DFB5A6A40D36}" type="slidenum">
              <a:rPr lang="en-US" sz="1200" b="1">
                <a:solidFill>
                  <a:prstClr val="white"/>
                </a:solidFill>
                <a:latin typeface="Garamond" pitchFamily="18" charset="0"/>
                <a:cs typeface="Times New Roman" pitchFamily="18" charset="0"/>
              </a:rPr>
              <a:pPr algn="r" rtl="0" fontAlgn="base">
                <a:spcBef>
                  <a:spcPct val="0"/>
                </a:spcBef>
                <a:spcAft>
                  <a:spcPct val="0"/>
                </a:spcAft>
                <a:defRPr/>
              </a:pPr>
              <a:t>28</a:t>
            </a:fld>
            <a:endParaRPr lang="en-US" sz="1200" b="1" dirty="0">
              <a:solidFill>
                <a:prstClr val="white"/>
              </a:solidFill>
              <a:latin typeface="Garamond" pitchFamily="18" charset="0"/>
              <a:cs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75" y="698500"/>
            <a:ext cx="4692650" cy="3486150"/>
          </a:xfrm>
        </p:spPr>
      </p:sp>
      <p:sp>
        <p:nvSpPr>
          <p:cNvPr id="3" name="Notes Placeholder 2"/>
          <p:cNvSpPr>
            <a:spLocks noGrp="1"/>
          </p:cNvSpPr>
          <p:nvPr>
            <p:ph type="body" idx="1"/>
          </p:nvPr>
        </p:nvSpPr>
        <p:spPr/>
        <p:txBody>
          <a:bodyPr>
            <a:normAutofit/>
          </a:bodyPr>
          <a:lstStyle/>
          <a:p>
            <a:r>
              <a:rPr lang="en-US" sz="2000" dirty="0" smtClean="0"/>
              <a:t>For more details, you can see each</a:t>
            </a:r>
            <a:r>
              <a:rPr lang="en-US" sz="2000" baseline="0" dirty="0" smtClean="0"/>
              <a:t> request, and for a specific request, you only need to click on the individual ILL transaction number.  </a:t>
            </a:r>
          </a:p>
          <a:p>
            <a:r>
              <a:rPr lang="en-US" sz="2000" baseline="0" dirty="0" smtClean="0"/>
              <a:t>Notice that the </a:t>
            </a:r>
            <a:r>
              <a:rPr lang="en-US" sz="2000" dirty="0" smtClean="0"/>
              <a:t>lender string</a:t>
            </a:r>
            <a:r>
              <a:rPr lang="en-US" sz="2000" baseline="0" dirty="0" smtClean="0"/>
              <a:t> is also shown, depicting which lender filled the request.</a:t>
            </a:r>
            <a:endParaRPr lang="en-US" sz="2000" dirty="0" smtClean="0"/>
          </a:p>
          <a:p>
            <a:endParaRPr lang="en-US" sz="2000" dirty="0" smtClean="0"/>
          </a:p>
          <a:p>
            <a:r>
              <a:rPr lang="en-US" sz="2000" dirty="0" smtClean="0"/>
              <a:t>Click on individual ILL transaction number</a:t>
            </a:r>
            <a:endParaRPr lang="en-US" sz="2000" dirty="0"/>
          </a:p>
        </p:txBody>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ED9BD648-BD5E-4E46-9D2C-DFB5A6A40D36}" type="slidenum">
              <a:rPr lang="en-US" sz="1200" b="1">
                <a:solidFill>
                  <a:prstClr val="white"/>
                </a:solidFill>
                <a:latin typeface="Garamond" pitchFamily="18" charset="0"/>
                <a:cs typeface="Times New Roman" pitchFamily="18" charset="0"/>
              </a:rPr>
              <a:pPr algn="r" rtl="0" fontAlgn="base">
                <a:spcBef>
                  <a:spcPct val="0"/>
                </a:spcBef>
                <a:spcAft>
                  <a:spcPct val="0"/>
                </a:spcAft>
                <a:defRPr/>
              </a:pPr>
              <a:t>29</a:t>
            </a:fld>
            <a:endParaRPr lang="en-US" sz="1200" b="1" dirty="0">
              <a:solidFill>
                <a:prstClr val="white"/>
              </a:solidFill>
              <a:latin typeface="Garamond" pitchFamily="18" charset="0"/>
              <a:cs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7400" y="381000"/>
            <a:ext cx="2879725" cy="2139950"/>
          </a:xfrm>
        </p:spPr>
      </p:sp>
      <p:sp>
        <p:nvSpPr>
          <p:cNvPr id="3" name="Notes Placeholder 2"/>
          <p:cNvSpPr>
            <a:spLocks noGrp="1"/>
          </p:cNvSpPr>
          <p:nvPr>
            <p:ph type="body" idx="1"/>
          </p:nvPr>
        </p:nvSpPr>
        <p:spPr>
          <a:xfrm>
            <a:off x="381000" y="2438400"/>
            <a:ext cx="6324600" cy="6160770"/>
          </a:xfrm>
        </p:spPr>
        <p:txBody>
          <a:bodyPr>
            <a:noAutofit/>
          </a:bodyPr>
          <a:lstStyle/>
          <a:p>
            <a:r>
              <a:rPr lang="en-US" sz="2000" dirty="0" smtClean="0"/>
              <a:t>Or this one showing the  available funding for monographs for our 12 libraries since 2000.  </a:t>
            </a:r>
          </a:p>
          <a:p>
            <a:endParaRPr lang="en-US" sz="2000" dirty="0" smtClean="0"/>
          </a:p>
          <a:p>
            <a:r>
              <a:rPr lang="en-US" sz="2000" dirty="0" smtClean="0"/>
              <a:t>In addition  for years we had faced many heavy pressures on our libraries:</a:t>
            </a:r>
          </a:p>
          <a:p>
            <a:r>
              <a:rPr lang="en-US" sz="2000" dirty="0" smtClean="0"/>
              <a:t> </a:t>
            </a:r>
          </a:p>
          <a:p>
            <a:r>
              <a:rPr lang="en-US" sz="2000" dirty="0" smtClean="0"/>
              <a:t>--many more students being enrolled, </a:t>
            </a:r>
          </a:p>
          <a:p>
            <a:endParaRPr lang="en-US" sz="2000" dirty="0" smtClean="0"/>
          </a:p>
          <a:p>
            <a:r>
              <a:rPr lang="en-US" sz="2000" dirty="0" smtClean="0"/>
              <a:t> --faculty being pushed to conduct more research and secure more grants</a:t>
            </a:r>
          </a:p>
          <a:p>
            <a:endParaRPr lang="en-US" sz="2000" dirty="0" smtClean="0"/>
          </a:p>
          <a:p>
            <a:r>
              <a:rPr lang="en-US" sz="2000" dirty="0" smtClean="0"/>
              <a:t>--the exponential growth in knowledge</a:t>
            </a:r>
          </a:p>
          <a:p>
            <a:endParaRPr lang="en-US" sz="2000" dirty="0" smtClean="0"/>
          </a:p>
          <a:p>
            <a:r>
              <a:rPr lang="en-US" sz="2000" dirty="0" smtClean="0"/>
              <a:t>--dramatic curriculum revisions </a:t>
            </a:r>
          </a:p>
          <a:p>
            <a:endParaRPr lang="en-US" sz="2000" dirty="0" smtClean="0"/>
          </a:p>
          <a:p>
            <a:r>
              <a:rPr lang="en-US" sz="2000" dirty="0" smtClean="0"/>
              <a:t>--distance learning programs </a:t>
            </a:r>
          </a:p>
          <a:p>
            <a:endParaRPr lang="en-US" sz="2000" dirty="0" smtClean="0"/>
          </a:p>
          <a:p>
            <a:r>
              <a:rPr lang="en-US" sz="2000" dirty="0" smtClean="0"/>
              <a:t>Last month we received notice that because NY State has </a:t>
            </a:r>
            <a:r>
              <a:rPr lang="en-US" sz="2000" dirty="0" smtClean="0"/>
              <a:t>a multi-billion </a:t>
            </a:r>
            <a:r>
              <a:rPr lang="en-US" sz="2000" dirty="0" smtClean="0"/>
              <a:t>dollar shortfall this year, our budgets this coming year will be cut an average of 10%.</a:t>
            </a:r>
            <a:endParaRPr lang="en-US" sz="2000" dirty="0"/>
          </a:p>
        </p:txBody>
      </p:sp>
      <p:sp>
        <p:nvSpPr>
          <p:cNvPr id="4" name="Slide Number Placeholder 3"/>
          <p:cNvSpPr>
            <a:spLocks noGrp="1"/>
          </p:cNvSpPr>
          <p:nvPr>
            <p:ph type="sldNum" sz="quarter" idx="10"/>
          </p:nvPr>
        </p:nvSpPr>
        <p:spPr/>
        <p:txBody>
          <a:bodyPr/>
          <a:lstStyle/>
          <a:p>
            <a:pPr>
              <a:defRPr/>
            </a:pPr>
            <a:fld id="{ED9BD648-BD5E-4E46-9D2C-DFB5A6A40D36}"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75" y="696913"/>
            <a:ext cx="4692650" cy="3486150"/>
          </a:xfrm>
        </p:spPr>
      </p:sp>
      <p:sp>
        <p:nvSpPr>
          <p:cNvPr id="3" name="Notes Placeholder 2"/>
          <p:cNvSpPr>
            <a:spLocks noGrp="1"/>
          </p:cNvSpPr>
          <p:nvPr>
            <p:ph type="body" idx="1"/>
          </p:nvPr>
        </p:nvSpPr>
        <p:spPr/>
        <p:txBody>
          <a:bodyPr>
            <a:normAutofit/>
          </a:bodyPr>
          <a:lstStyle/>
          <a:p>
            <a:r>
              <a:rPr lang="en-US" sz="2000" dirty="0" smtClean="0"/>
              <a:t>Unique and important view two-way perspective of each ILL transaction</a:t>
            </a:r>
            <a:r>
              <a:rPr lang="en-US" sz="2000" dirty="0" smtClean="0"/>
              <a:t>.  No other system look</a:t>
            </a:r>
            <a:r>
              <a:rPr lang="en-US" sz="2000" baseline="0" dirty="0" smtClean="0"/>
              <a:t>s across the entire process with such detail and ease.</a:t>
            </a:r>
            <a:endParaRPr lang="en-US" sz="2000" dirty="0"/>
          </a:p>
        </p:txBody>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ED9BD648-BD5E-4E46-9D2C-DFB5A6A40D36}" type="slidenum">
              <a:rPr lang="en-US" sz="1200" b="1" kern="1200">
                <a:solidFill>
                  <a:prstClr val="white"/>
                </a:solidFill>
                <a:latin typeface="Garamond" pitchFamily="18" charset="0"/>
                <a:ea typeface="+mn-ea"/>
                <a:cs typeface="Times New Roman" pitchFamily="18" charset="0"/>
              </a:rPr>
              <a:pPr algn="r" rtl="0" fontAlgn="base">
                <a:spcBef>
                  <a:spcPct val="0"/>
                </a:spcBef>
                <a:spcAft>
                  <a:spcPct val="0"/>
                </a:spcAft>
                <a:defRPr/>
              </a:pPr>
              <a:t>30</a:t>
            </a:fld>
            <a:endParaRPr lang="en-US" sz="1200" b="1" kern="1200">
              <a:solidFill>
                <a:prstClr val="white"/>
              </a:solidFill>
              <a:latin typeface="Garamond" pitchFamily="18" charset="0"/>
              <a:ea typeface="+mn-ea"/>
              <a:cs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pPr algn="r" rtl="0" fontAlgn="base">
              <a:spcBef>
                <a:spcPct val="0"/>
              </a:spcBef>
              <a:spcAft>
                <a:spcPct val="0"/>
              </a:spcAft>
            </a:pPr>
            <a:fld id="{AC05F73D-F391-431B-B295-2EFF6D515FD0}" type="slidenum">
              <a:rPr lang="en-US" sz="1200" b="1">
                <a:solidFill>
                  <a:prstClr val="white"/>
                </a:solidFill>
                <a:latin typeface="Arial" pitchFamily="34" charset="0"/>
                <a:cs typeface="Times New Roman" pitchFamily="18" charset="0"/>
              </a:rPr>
              <a:pPr algn="r" rtl="0" fontAlgn="base">
                <a:spcBef>
                  <a:spcPct val="0"/>
                </a:spcBef>
                <a:spcAft>
                  <a:spcPct val="0"/>
                </a:spcAft>
              </a:pPr>
              <a:t>31</a:t>
            </a:fld>
            <a:endParaRPr lang="en-US" sz="1200" b="1" dirty="0">
              <a:solidFill>
                <a:prstClr val="white"/>
              </a:solidFill>
              <a:latin typeface="Arial" pitchFamily="34" charset="0"/>
              <a:cs typeface="Times New Roman" pitchFamily="18" charset="0"/>
            </a:endParaRPr>
          </a:p>
        </p:txBody>
      </p:sp>
      <p:sp>
        <p:nvSpPr>
          <p:cNvPr id="133123" name="Rectangle 2"/>
          <p:cNvSpPr>
            <a:spLocks noGrp="1" noRot="1" noChangeAspect="1" noChangeArrowheads="1" noTextEdit="1"/>
          </p:cNvSpPr>
          <p:nvPr>
            <p:ph type="sldImg"/>
          </p:nvPr>
        </p:nvSpPr>
        <p:spPr>
          <a:xfrm>
            <a:off x="1158875" y="698500"/>
            <a:ext cx="4692650" cy="3486150"/>
          </a:xfrm>
          <a:ln/>
        </p:spPr>
      </p:sp>
      <p:sp>
        <p:nvSpPr>
          <p:cNvPr id="133124" name="Rectangle 3"/>
          <p:cNvSpPr>
            <a:spLocks noGrp="1" noChangeArrowheads="1"/>
          </p:cNvSpPr>
          <p:nvPr>
            <p:ph type="body" idx="1"/>
          </p:nvPr>
        </p:nvSpPr>
        <p:spPr>
          <a:noFill/>
          <a:ln/>
        </p:spPr>
        <p:txBody>
          <a:bodyPr/>
          <a:lstStyle/>
          <a:p>
            <a:pPr eaLnBrk="1" hangingPunct="1"/>
            <a:r>
              <a:rPr lang="en-US" dirty="0" smtClean="0">
                <a:latin typeface="Arial" pitchFamily="34" charset="0"/>
              </a:rPr>
              <a:t>Some improvements</a:t>
            </a:r>
            <a:r>
              <a:rPr lang="en-US" baseline="0" dirty="0" smtClean="0">
                <a:latin typeface="Arial" pitchFamily="34" charset="0"/>
              </a:rPr>
              <a:t> and changes made after analyzing the process and transaction data from TPAM.</a:t>
            </a:r>
            <a:endParaRPr lang="en-US" dirty="0"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pPr algn="r" rtl="0" fontAlgn="base">
              <a:spcBef>
                <a:spcPct val="0"/>
              </a:spcBef>
              <a:spcAft>
                <a:spcPct val="0"/>
              </a:spcAft>
            </a:pPr>
            <a:fld id="{F7994D8B-26E3-4824-9D66-C9F60FA5840D}" type="slidenum">
              <a:rPr lang="en-US" sz="1200" b="1">
                <a:solidFill>
                  <a:prstClr val="white"/>
                </a:solidFill>
                <a:latin typeface="Arial" pitchFamily="34" charset="0"/>
                <a:cs typeface="Times New Roman" pitchFamily="18" charset="0"/>
              </a:rPr>
              <a:pPr algn="r" rtl="0" fontAlgn="base">
                <a:spcBef>
                  <a:spcPct val="0"/>
                </a:spcBef>
                <a:spcAft>
                  <a:spcPct val="0"/>
                </a:spcAft>
              </a:pPr>
              <a:t>32</a:t>
            </a:fld>
            <a:endParaRPr lang="en-US" sz="1200" b="1" dirty="0">
              <a:solidFill>
                <a:prstClr val="white"/>
              </a:solidFill>
              <a:latin typeface="Arial" pitchFamily="34" charset="0"/>
              <a:cs typeface="Times New Roman" pitchFamily="18" charset="0"/>
            </a:endParaRPr>
          </a:p>
        </p:txBody>
      </p:sp>
      <p:sp>
        <p:nvSpPr>
          <p:cNvPr id="134147" name="Rectangle 2"/>
          <p:cNvSpPr>
            <a:spLocks noGrp="1" noRot="1" noChangeAspect="1" noChangeArrowheads="1" noTextEdit="1"/>
          </p:cNvSpPr>
          <p:nvPr>
            <p:ph type="sldImg"/>
          </p:nvPr>
        </p:nvSpPr>
        <p:spPr>
          <a:xfrm>
            <a:off x="1158875" y="698500"/>
            <a:ext cx="4692650" cy="3486150"/>
          </a:xfrm>
          <a:ln/>
        </p:spPr>
      </p:sp>
      <p:sp>
        <p:nvSpPr>
          <p:cNvPr id="245763" name="Rectangle 3"/>
          <p:cNvSpPr>
            <a:spLocks noGrp="1" noChangeArrowheads="1"/>
          </p:cNvSpPr>
          <p:nvPr>
            <p:ph type="body" idx="1"/>
          </p:nvPr>
        </p:nvSpPr>
        <p:spPr>
          <a:ln/>
        </p:spPr>
        <p:txBody>
          <a:bodyPr>
            <a:normAutofit/>
          </a:bodyPr>
          <a:lstStyle/>
          <a:p>
            <a:pPr eaLnBrk="1" hangingPunct="1">
              <a:defRPr/>
            </a:pPr>
            <a:r>
              <a:rPr lang="en-US" sz="2400" kern="0" dirty="0" smtClean="0">
                <a:latin typeface="Trebuchet MS" pitchFamily="34" charset="0"/>
              </a:rPr>
              <a:t>APRIL </a:t>
            </a:r>
            <a:r>
              <a:rPr lang="en-US" sz="2400" kern="0" dirty="0" smtClean="0">
                <a:latin typeface="Trebuchet MS" pitchFamily="34" charset="0"/>
              </a:rPr>
              <a:t>2009	</a:t>
            </a:r>
            <a:r>
              <a:rPr lang="en-US" sz="2400" kern="0" dirty="0" smtClean="0">
                <a:latin typeface="Trebuchet MS" pitchFamily="34" charset="0"/>
              </a:rPr>
              <a:t>Total   </a:t>
            </a:r>
            <a:r>
              <a:rPr lang="en-US" sz="2400" kern="0" dirty="0" smtClean="0">
                <a:latin typeface="Trebuchet MS" pitchFamily="34" charset="0"/>
              </a:rPr>
              <a:t>~252,000</a:t>
            </a:r>
            <a:endParaRPr lang="en-US" sz="2400"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pPr algn="r" rtl="0" fontAlgn="base">
              <a:spcBef>
                <a:spcPct val="0"/>
              </a:spcBef>
              <a:spcAft>
                <a:spcPct val="0"/>
              </a:spcAft>
            </a:pPr>
            <a:fld id="{833E3330-92F6-4DA7-8FA9-04709B71EB0A}" type="slidenum">
              <a:rPr lang="en-US" sz="1200" b="1">
                <a:solidFill>
                  <a:prstClr val="white"/>
                </a:solidFill>
                <a:latin typeface="Arial" pitchFamily="34" charset="0"/>
                <a:cs typeface="Times New Roman" pitchFamily="18" charset="0"/>
              </a:rPr>
              <a:pPr algn="r" rtl="0" fontAlgn="base">
                <a:spcBef>
                  <a:spcPct val="0"/>
                </a:spcBef>
                <a:spcAft>
                  <a:spcPct val="0"/>
                </a:spcAft>
              </a:pPr>
              <a:t>33</a:t>
            </a:fld>
            <a:endParaRPr lang="en-US" sz="1200" b="1" dirty="0">
              <a:solidFill>
                <a:prstClr val="white"/>
              </a:solidFill>
              <a:latin typeface="Arial" pitchFamily="34" charset="0"/>
              <a:cs typeface="Times New Roman" pitchFamily="18" charset="0"/>
            </a:endParaRPr>
          </a:p>
        </p:txBody>
      </p:sp>
      <p:sp>
        <p:nvSpPr>
          <p:cNvPr id="139267" name="Rectangle 2"/>
          <p:cNvSpPr>
            <a:spLocks noGrp="1" noRot="1" noChangeAspect="1" noChangeArrowheads="1" noTextEdit="1"/>
          </p:cNvSpPr>
          <p:nvPr>
            <p:ph type="sldImg"/>
          </p:nvPr>
        </p:nvSpPr>
        <p:spPr>
          <a:xfrm>
            <a:off x="1158875" y="698500"/>
            <a:ext cx="4692650" cy="3486150"/>
          </a:xfrm>
          <a:ln/>
        </p:spPr>
      </p:sp>
      <p:sp>
        <p:nvSpPr>
          <p:cNvPr id="139268" name="Rectangle 3"/>
          <p:cNvSpPr>
            <a:spLocks noGrp="1" noChangeArrowheads="1"/>
          </p:cNvSpPr>
          <p:nvPr>
            <p:ph type="body" idx="1"/>
          </p:nvPr>
        </p:nvSpPr>
        <p:spPr>
          <a:noFill/>
          <a:ln/>
        </p:spPr>
        <p:txBody>
          <a:bodyPr>
            <a:normAutofit/>
          </a:bodyPr>
          <a:lstStyle/>
          <a:p>
            <a:pPr eaLnBrk="1" hangingPunct="1"/>
            <a:r>
              <a:rPr lang="en-US" sz="2000" baseline="0" dirty="0" smtClean="0">
                <a:latin typeface="Arial" pitchFamily="34" charset="0"/>
              </a:rPr>
              <a:t>We believe by next year we will achieve a 65 % fill rate. </a:t>
            </a:r>
            <a:endParaRPr lang="en-US" sz="2000" dirty="0"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pPr algn="r" rtl="0" fontAlgn="base">
              <a:spcBef>
                <a:spcPct val="0"/>
              </a:spcBef>
              <a:spcAft>
                <a:spcPct val="0"/>
              </a:spcAft>
            </a:pPr>
            <a:fld id="{9B7BBE3D-D987-493D-BB5F-70D9A030C264}" type="slidenum">
              <a:rPr lang="en-US" sz="1200" b="1">
                <a:solidFill>
                  <a:prstClr val="white"/>
                </a:solidFill>
                <a:latin typeface="Arial" pitchFamily="34" charset="0"/>
                <a:cs typeface="Times New Roman" pitchFamily="18" charset="0"/>
              </a:rPr>
              <a:pPr algn="r" rtl="0" fontAlgn="base">
                <a:spcBef>
                  <a:spcPct val="0"/>
                </a:spcBef>
                <a:spcAft>
                  <a:spcPct val="0"/>
                </a:spcAft>
              </a:pPr>
              <a:t>34</a:t>
            </a:fld>
            <a:endParaRPr lang="en-US" sz="1200" b="1" dirty="0">
              <a:solidFill>
                <a:prstClr val="white"/>
              </a:solidFill>
              <a:latin typeface="Arial" pitchFamily="34" charset="0"/>
              <a:cs typeface="Times New Roman" pitchFamily="18" charset="0"/>
            </a:endParaRPr>
          </a:p>
        </p:txBody>
      </p:sp>
      <p:sp>
        <p:nvSpPr>
          <p:cNvPr id="135171" name="Rectangle 2"/>
          <p:cNvSpPr>
            <a:spLocks noGrp="1" noRot="1" noChangeAspect="1" noChangeArrowheads="1" noTextEdit="1"/>
          </p:cNvSpPr>
          <p:nvPr>
            <p:ph type="sldImg"/>
          </p:nvPr>
        </p:nvSpPr>
        <p:spPr>
          <a:xfrm>
            <a:off x="1158875" y="698500"/>
            <a:ext cx="4692650" cy="3486150"/>
          </a:xfrm>
          <a:ln/>
        </p:spPr>
      </p:sp>
      <p:sp>
        <p:nvSpPr>
          <p:cNvPr id="135172" name="Rectangle 3"/>
          <p:cNvSpPr>
            <a:spLocks noGrp="1" noChangeArrowheads="1"/>
          </p:cNvSpPr>
          <p:nvPr>
            <p:ph type="body" idx="1"/>
          </p:nvPr>
        </p:nvSpPr>
        <p:spPr>
          <a:noFill/>
          <a:ln/>
        </p:spPr>
        <p:txBody>
          <a:bodyPr>
            <a:normAutofit/>
          </a:bodyPr>
          <a:lstStyle/>
          <a:p>
            <a:pPr eaLnBrk="1" hangingPunct="1"/>
            <a:r>
              <a:rPr lang="en-US" sz="2400" dirty="0" smtClean="0">
                <a:latin typeface="Arial" pitchFamily="34" charset="0"/>
              </a:rPr>
              <a:t>Speed of delivery – how did we do matching our benchmarks?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xfrm>
            <a:off x="1158875" y="698500"/>
            <a:ext cx="4692650" cy="3486150"/>
          </a:xfrm>
          <a:ln/>
        </p:spPr>
      </p:sp>
      <p:sp>
        <p:nvSpPr>
          <p:cNvPr id="136195" name="Notes Placeholder 2"/>
          <p:cNvSpPr>
            <a:spLocks noGrp="1"/>
          </p:cNvSpPr>
          <p:nvPr>
            <p:ph type="body" idx="1"/>
          </p:nvPr>
        </p:nvSpPr>
        <p:spPr>
          <a:noFill/>
          <a:ln/>
        </p:spPr>
        <p:txBody>
          <a:bodyPr/>
          <a:lstStyle/>
          <a:p>
            <a:r>
              <a:rPr lang="en-US" dirty="0" smtClean="0">
                <a:latin typeface="Arial" pitchFamily="34" charset="0"/>
              </a:rPr>
              <a:t>Evidence</a:t>
            </a:r>
            <a:r>
              <a:rPr lang="en-US" baseline="0" dirty="0" smtClean="0">
                <a:latin typeface="Arial" pitchFamily="34" charset="0"/>
              </a:rPr>
              <a:t> of high quality performance on the average of over 200 loan transactions.</a:t>
            </a:r>
            <a:endParaRPr lang="en-US" dirty="0" smtClean="0">
              <a:latin typeface="Arial" pitchFamily="34" charset="0"/>
            </a:endParaRPr>
          </a:p>
        </p:txBody>
      </p:sp>
      <p:sp>
        <p:nvSpPr>
          <p:cNvPr id="136196" name="Slide Number Placeholder 3"/>
          <p:cNvSpPr>
            <a:spLocks noGrp="1"/>
          </p:cNvSpPr>
          <p:nvPr>
            <p:ph type="sldNum" sz="quarter" idx="5"/>
          </p:nvPr>
        </p:nvSpPr>
        <p:spPr>
          <a:noFill/>
        </p:spPr>
        <p:txBody>
          <a:bodyPr/>
          <a:lstStyle/>
          <a:p>
            <a:pPr algn="r" rtl="0" fontAlgn="base">
              <a:spcBef>
                <a:spcPct val="0"/>
              </a:spcBef>
              <a:spcAft>
                <a:spcPct val="0"/>
              </a:spcAft>
            </a:pPr>
            <a:fld id="{EC0A1356-049B-41CE-A602-846DD4D11572}" type="slidenum">
              <a:rPr lang="en-US" sz="1200" b="1">
                <a:solidFill>
                  <a:prstClr val="white"/>
                </a:solidFill>
                <a:latin typeface="Arial" pitchFamily="34" charset="0"/>
                <a:cs typeface="Times New Roman" pitchFamily="18" charset="0"/>
              </a:rPr>
              <a:pPr algn="r" rtl="0" fontAlgn="base">
                <a:spcBef>
                  <a:spcPct val="0"/>
                </a:spcBef>
                <a:spcAft>
                  <a:spcPct val="0"/>
                </a:spcAft>
              </a:pPr>
              <a:t>35</a:t>
            </a:fld>
            <a:endParaRPr lang="en-US" sz="1200" b="1" dirty="0">
              <a:solidFill>
                <a:prstClr val="white"/>
              </a:solidFill>
              <a:latin typeface="Arial" pitchFamily="34" charset="0"/>
              <a:cs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pPr algn="r" rtl="0" fontAlgn="base">
              <a:spcBef>
                <a:spcPct val="0"/>
              </a:spcBef>
              <a:spcAft>
                <a:spcPct val="0"/>
              </a:spcAft>
            </a:pPr>
            <a:fld id="{7D7C015B-8656-4995-81DC-4176EDFA8D57}" type="slidenum">
              <a:rPr lang="en-US" sz="1200" b="1">
                <a:solidFill>
                  <a:prstClr val="white"/>
                </a:solidFill>
                <a:latin typeface="Arial" pitchFamily="34" charset="0"/>
                <a:cs typeface="Times New Roman" pitchFamily="18" charset="0"/>
              </a:rPr>
              <a:pPr algn="r" rtl="0" fontAlgn="base">
                <a:spcBef>
                  <a:spcPct val="0"/>
                </a:spcBef>
                <a:spcAft>
                  <a:spcPct val="0"/>
                </a:spcAft>
              </a:pPr>
              <a:t>36</a:t>
            </a:fld>
            <a:endParaRPr lang="en-US" sz="1200" b="1" dirty="0">
              <a:solidFill>
                <a:prstClr val="white"/>
              </a:solidFill>
              <a:latin typeface="Arial" pitchFamily="34" charset="0"/>
              <a:cs typeface="Times New Roman" pitchFamily="18" charset="0"/>
            </a:endParaRPr>
          </a:p>
        </p:txBody>
      </p:sp>
      <p:sp>
        <p:nvSpPr>
          <p:cNvPr id="137219" name="Rectangle 2"/>
          <p:cNvSpPr>
            <a:spLocks noGrp="1" noRot="1" noChangeAspect="1" noChangeArrowheads="1" noTextEdit="1"/>
          </p:cNvSpPr>
          <p:nvPr>
            <p:ph type="sldImg"/>
          </p:nvPr>
        </p:nvSpPr>
        <p:spPr>
          <a:xfrm>
            <a:off x="1158875" y="698500"/>
            <a:ext cx="4692650" cy="3486150"/>
          </a:xfrm>
          <a:ln/>
        </p:spPr>
      </p:sp>
      <p:sp>
        <p:nvSpPr>
          <p:cNvPr id="137220" name="Rectangle 3"/>
          <p:cNvSpPr>
            <a:spLocks noGrp="1" noChangeArrowheads="1"/>
          </p:cNvSpPr>
          <p:nvPr>
            <p:ph type="body" idx="1"/>
          </p:nvPr>
        </p:nvSpPr>
        <p:spPr>
          <a:noFill/>
          <a:ln/>
        </p:spPr>
        <p:txBody>
          <a:bodyPr/>
          <a:lstStyle/>
          <a:p>
            <a:pPr eaLnBrk="1" hangingPunct="1"/>
            <a:r>
              <a:rPr lang="en-US" dirty="0" smtClean="0">
                <a:latin typeface="Arial" pitchFamily="34" charset="0"/>
              </a:rPr>
              <a:t>Articles – note that almost 50% of articles are delivered within 24 hours.</a:t>
            </a:r>
            <a:endParaRPr lang="en-US" dirty="0"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xfrm>
            <a:off x="1158875" y="698500"/>
            <a:ext cx="4692650" cy="3486150"/>
          </a:xfrm>
          <a:ln/>
        </p:spPr>
      </p:sp>
      <p:sp>
        <p:nvSpPr>
          <p:cNvPr id="138243" name="Notes Placeholder 2"/>
          <p:cNvSpPr>
            <a:spLocks noGrp="1"/>
          </p:cNvSpPr>
          <p:nvPr>
            <p:ph type="body" idx="1"/>
          </p:nvPr>
        </p:nvSpPr>
        <p:spPr>
          <a:noFill/>
          <a:ln/>
        </p:spPr>
        <p:txBody>
          <a:bodyPr/>
          <a:lstStyle/>
          <a:p>
            <a:r>
              <a:rPr lang="en-US" dirty="0" smtClean="0">
                <a:latin typeface="Arial" pitchFamily="34" charset="0"/>
              </a:rPr>
              <a:t>This is excellent performance with articles, and later, when we talk about ALIAS, you will see that even this time can be improved for filling articles almost</a:t>
            </a:r>
            <a:r>
              <a:rPr lang="en-US" baseline="0" dirty="0" smtClean="0">
                <a:latin typeface="Arial" pitchFamily="34" charset="0"/>
              </a:rPr>
              <a:t> immediately.</a:t>
            </a:r>
            <a:endParaRPr lang="en-US" dirty="0" smtClean="0">
              <a:latin typeface="Arial" pitchFamily="34" charset="0"/>
            </a:endParaRPr>
          </a:p>
        </p:txBody>
      </p:sp>
      <p:sp>
        <p:nvSpPr>
          <p:cNvPr id="138244" name="Slide Number Placeholder 3"/>
          <p:cNvSpPr>
            <a:spLocks noGrp="1"/>
          </p:cNvSpPr>
          <p:nvPr>
            <p:ph type="sldNum" sz="quarter" idx="5"/>
          </p:nvPr>
        </p:nvSpPr>
        <p:spPr>
          <a:noFill/>
        </p:spPr>
        <p:txBody>
          <a:bodyPr/>
          <a:lstStyle/>
          <a:p>
            <a:pPr algn="r" rtl="0" fontAlgn="base">
              <a:spcBef>
                <a:spcPct val="0"/>
              </a:spcBef>
              <a:spcAft>
                <a:spcPct val="0"/>
              </a:spcAft>
            </a:pPr>
            <a:fld id="{09FE0A03-24B9-4CE2-9373-93D837991310}" type="slidenum">
              <a:rPr lang="en-US" sz="1200" b="1">
                <a:solidFill>
                  <a:prstClr val="white"/>
                </a:solidFill>
                <a:latin typeface="Arial" pitchFamily="34" charset="0"/>
                <a:cs typeface="Times New Roman" pitchFamily="18" charset="0"/>
              </a:rPr>
              <a:pPr algn="r" rtl="0" fontAlgn="base">
                <a:spcBef>
                  <a:spcPct val="0"/>
                </a:spcBef>
                <a:spcAft>
                  <a:spcPct val="0"/>
                </a:spcAft>
              </a:pPr>
              <a:t>37</a:t>
            </a:fld>
            <a:endParaRPr lang="en-US" sz="1200" b="1" dirty="0">
              <a:solidFill>
                <a:prstClr val="white"/>
              </a:solidFill>
              <a:latin typeface="Arial" pitchFamily="34" charset="0"/>
              <a:cs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lgn="r" rtl="0" eaLnBrk="0" fontAlgn="base" hangingPunct="0">
              <a:spcBef>
                <a:spcPct val="0"/>
              </a:spcBef>
              <a:spcAft>
                <a:spcPct val="0"/>
              </a:spcAft>
              <a:defRPr/>
            </a:pPr>
            <a:fld id="{DC6BFB00-C13A-4DF7-B80A-7D3A5D96400D}" type="slidenum">
              <a:rPr lang="en-US" sz="1200" b="1">
                <a:solidFill>
                  <a:prstClr val="black"/>
                </a:solidFill>
                <a:latin typeface="Calibri"/>
                <a:ea typeface="ＭＳ Ｐゴシック" pitchFamily="-32" charset="-128"/>
                <a:cs typeface="Times New Roman" pitchFamily="18" charset="0"/>
              </a:rPr>
              <a:pPr algn="r" rtl="0" eaLnBrk="0" fontAlgn="base" hangingPunct="0">
                <a:spcBef>
                  <a:spcPct val="0"/>
                </a:spcBef>
                <a:spcAft>
                  <a:spcPct val="0"/>
                </a:spcAft>
                <a:defRPr/>
              </a:pPr>
              <a:t>38</a:t>
            </a:fld>
            <a:endParaRPr lang="en-US" sz="1200" b="1" dirty="0">
              <a:solidFill>
                <a:prstClr val="black"/>
              </a:solidFill>
              <a:latin typeface="Calibri"/>
              <a:ea typeface="ＭＳ Ｐゴシック" pitchFamily="-32" charset="-128"/>
              <a:cs typeface="Times New Roman" pitchFamily="18" charset="0"/>
            </a:endParaRPr>
          </a:p>
        </p:txBody>
      </p:sp>
      <p:sp>
        <p:nvSpPr>
          <p:cNvPr id="136194" name="Rectangle 2"/>
          <p:cNvSpPr>
            <a:spLocks noGrp="1" noRot="1" noChangeAspect="1" noChangeArrowheads="1" noTextEdit="1"/>
          </p:cNvSpPr>
          <p:nvPr>
            <p:ph type="sldImg"/>
          </p:nvPr>
        </p:nvSpPr>
        <p:spPr>
          <a:xfrm>
            <a:off x="1158875" y="698500"/>
            <a:ext cx="4692650" cy="3486150"/>
          </a:xfrm>
          <a:ln/>
        </p:spPr>
      </p:sp>
      <p:sp>
        <p:nvSpPr>
          <p:cNvPr id="136195" name="Rectangle 3"/>
          <p:cNvSpPr>
            <a:spLocks noGrp="1" noChangeArrowheads="1"/>
          </p:cNvSpPr>
          <p:nvPr>
            <p:ph type="body" idx="1"/>
          </p:nvPr>
        </p:nvSpPr>
        <p:spPr>
          <a:noFill/>
          <a:ln/>
        </p:spPr>
        <p:txBody>
          <a:bodyPr>
            <a:normAutofit/>
          </a:bodyPr>
          <a:lstStyle/>
          <a:p>
            <a:r>
              <a:rPr lang="en-US" sz="2400" dirty="0" smtClean="0"/>
              <a:t>IDS Project is</a:t>
            </a:r>
            <a:r>
              <a:rPr lang="en-US" sz="2400" baseline="0" dirty="0" smtClean="0"/>
              <a:t> interested in working with other library networks, currently, we are working with Kudzu and ASERL libraries – who are testing the use of TPAM.  Each new group brings the potential for new partnerships, and sharing best practices, innovative designs, etc.</a:t>
            </a:r>
            <a:endParaRPr lang="en-US" sz="2400" dirty="0" smtClean="0"/>
          </a:p>
          <a:p>
            <a:r>
              <a:rPr lang="en-US" sz="2400" dirty="0" err="1" smtClean="0"/>
              <a:t>Shareback</a:t>
            </a:r>
            <a:r>
              <a:rPr lang="en-US" sz="2400" dirty="0" smtClean="0"/>
              <a:t> </a:t>
            </a:r>
            <a:r>
              <a:rPr lang="en-US" sz="2400" dirty="0" smtClean="0"/>
              <a:t>concept</a:t>
            </a:r>
            <a:r>
              <a:rPr lang="en-US" sz="2400" baseline="0" dirty="0" smtClean="0"/>
              <a:t>.</a:t>
            </a:r>
          </a:p>
          <a:p>
            <a:endParaRPr lang="en-US" sz="2400" baseline="0" dirty="0" smtClean="0"/>
          </a:p>
          <a:p>
            <a:r>
              <a:rPr lang="en-US" sz="2400" baseline="0" dirty="0" smtClean="0"/>
              <a:t>We are feeling pretty satisfied about these components of the IDS Project, but we still have major challenges to overcome.</a:t>
            </a:r>
            <a:endParaRPr lang="en-US" sz="2400"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28600"/>
            <a:ext cx="1676400" cy="1244600"/>
          </a:xfrm>
        </p:spPr>
      </p:sp>
      <p:sp>
        <p:nvSpPr>
          <p:cNvPr id="3" name="Notes Placeholder 2"/>
          <p:cNvSpPr>
            <a:spLocks noGrp="1"/>
          </p:cNvSpPr>
          <p:nvPr>
            <p:ph type="body" idx="1"/>
          </p:nvPr>
        </p:nvSpPr>
        <p:spPr>
          <a:xfrm>
            <a:off x="304800" y="1524000"/>
            <a:ext cx="6400800" cy="7075170"/>
          </a:xfrm>
        </p:spPr>
        <p:txBody>
          <a:bodyPr>
            <a:normAutofit/>
          </a:bodyPr>
          <a:lstStyle/>
          <a:p>
            <a:r>
              <a:rPr lang="en-US" sz="2000" dirty="0" smtClean="0"/>
              <a:t>2004 – soon after the Project</a:t>
            </a:r>
            <a:r>
              <a:rPr lang="en-US" sz="2000" baseline="0" dirty="0" smtClean="0"/>
              <a:t> started, we looked at some of the new benchmarks and statistics, for articles we found it interesting that the group didn’t appear to fill as many requests as we thought possible – as you can imagine, the data left us questioning – we must have more journals than that…  </a:t>
            </a:r>
          </a:p>
          <a:p>
            <a:endParaRPr lang="en-US" sz="2000" baseline="0" dirty="0" smtClean="0"/>
          </a:p>
          <a:p>
            <a:r>
              <a:rPr lang="en-US" sz="2000" baseline="0" dirty="0" smtClean="0"/>
              <a:t>As you might have guessed, the problem was that electronic journals are not as discoverable in OCLC ILL workflow practices – and because libraries have many more electronic titles than print (Oswego for example has 300 print journal titles, and 35K </a:t>
            </a:r>
            <a:r>
              <a:rPr lang="en-US" sz="2000" baseline="0" dirty="0" err="1" smtClean="0"/>
              <a:t>ejournal</a:t>
            </a:r>
            <a:r>
              <a:rPr lang="en-US" sz="2000" baseline="0" dirty="0" smtClean="0"/>
              <a:t> titles) ILL focuses on the print serial holdings records, electronic holdings records services incomplete, and without licensing terms, using electronic articles are problematic. </a:t>
            </a:r>
          </a:p>
          <a:p>
            <a:endParaRPr lang="en-US" sz="2000" baseline="0" dirty="0" smtClean="0"/>
          </a:p>
          <a:p>
            <a:r>
              <a:rPr lang="en-US" sz="2000" dirty="0" smtClean="0"/>
              <a:t>The problem isn’t local</a:t>
            </a:r>
            <a:r>
              <a:rPr lang="en-US" sz="2000" baseline="0" dirty="0" smtClean="0"/>
              <a:t>  - this is one of the most critical problems with sharing articles.  </a:t>
            </a:r>
          </a:p>
          <a:p>
            <a:r>
              <a:rPr lang="en-US" sz="2000" baseline="0" dirty="0" smtClean="0"/>
              <a:t>By looking more closely at the data, we found that had we discovered the </a:t>
            </a:r>
            <a:r>
              <a:rPr lang="en-US" sz="2000" baseline="0" dirty="0" err="1" smtClean="0"/>
              <a:t>ejournal</a:t>
            </a:r>
            <a:r>
              <a:rPr lang="en-US" sz="2000" baseline="0" dirty="0" smtClean="0"/>
              <a:t> titles with permissions…</a:t>
            </a:r>
            <a:endParaRPr lang="en-US" sz="2000" dirty="0"/>
          </a:p>
        </p:txBody>
      </p:sp>
      <p:sp>
        <p:nvSpPr>
          <p:cNvPr id="4" name="Slide Number Placeholder 3"/>
          <p:cNvSpPr>
            <a:spLocks noGrp="1"/>
          </p:cNvSpPr>
          <p:nvPr>
            <p:ph type="sldNum" sz="quarter" idx="10"/>
          </p:nvPr>
        </p:nvSpPr>
        <p:spPr/>
        <p:txBody>
          <a:bodyPr/>
          <a:lstStyle/>
          <a:p>
            <a:fld id="{C575B359-9F03-4755-9A82-1B2E6D295E65}"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pPr algn="r" rtl="0" fontAlgn="base">
              <a:spcBef>
                <a:spcPct val="0"/>
              </a:spcBef>
              <a:spcAft>
                <a:spcPct val="0"/>
              </a:spcAft>
            </a:pPr>
            <a:fld id="{B2E9E0B3-DEC8-4A1F-A544-21DBD43D02A1}" type="slidenum">
              <a:rPr lang="en-US" sz="1200" b="1">
                <a:solidFill>
                  <a:prstClr val="white"/>
                </a:solidFill>
                <a:latin typeface="Arial" pitchFamily="34" charset="0"/>
                <a:cs typeface="Times New Roman" pitchFamily="18" charset="0"/>
              </a:rPr>
              <a:pPr algn="r" rtl="0" fontAlgn="base">
                <a:spcBef>
                  <a:spcPct val="0"/>
                </a:spcBef>
                <a:spcAft>
                  <a:spcPct val="0"/>
                </a:spcAft>
              </a:pPr>
              <a:t>4</a:t>
            </a:fld>
            <a:endParaRPr lang="en-US" sz="1200" b="1" dirty="0">
              <a:solidFill>
                <a:prstClr val="white"/>
              </a:solidFill>
              <a:latin typeface="Arial" pitchFamily="34" charset="0"/>
              <a:cs typeface="Times New Roman" pitchFamily="18" charset="0"/>
            </a:endParaRPr>
          </a:p>
        </p:txBody>
      </p:sp>
      <p:sp>
        <p:nvSpPr>
          <p:cNvPr id="110595" name="Rectangle 2"/>
          <p:cNvSpPr>
            <a:spLocks noGrp="1" noRot="1" noChangeAspect="1" noChangeArrowheads="1" noTextEdit="1"/>
          </p:cNvSpPr>
          <p:nvPr>
            <p:ph type="sldImg"/>
          </p:nvPr>
        </p:nvSpPr>
        <p:spPr>
          <a:xfrm>
            <a:off x="1295400" y="457200"/>
            <a:ext cx="4175125" cy="3101975"/>
          </a:xfrm>
          <a:ln/>
        </p:spPr>
      </p:sp>
      <p:sp>
        <p:nvSpPr>
          <p:cNvPr id="110596" name="Rectangle 3"/>
          <p:cNvSpPr>
            <a:spLocks noGrp="1" noChangeArrowheads="1"/>
          </p:cNvSpPr>
          <p:nvPr>
            <p:ph type="body" idx="1"/>
          </p:nvPr>
        </p:nvSpPr>
        <p:spPr>
          <a:xfrm>
            <a:off x="701040" y="3962400"/>
            <a:ext cx="5608320" cy="4636770"/>
          </a:xfrm>
          <a:noFill/>
          <a:ln/>
        </p:spPr>
        <p:txBody>
          <a:bodyPr>
            <a:normAutofit/>
          </a:bodyPr>
          <a:lstStyle/>
          <a:p>
            <a:pPr eaLnBrk="1" hangingPunct="1"/>
            <a:r>
              <a:rPr lang="en-US" sz="2000" dirty="0" smtClean="0">
                <a:latin typeface="Arial" pitchFamily="34" charset="0"/>
              </a:rPr>
              <a:t>The 12 library directors wondered if there was any way to modify our historic ILL operations to achieve much greater resource sharing among our libraries.</a:t>
            </a:r>
          </a:p>
          <a:p>
            <a:pPr eaLnBrk="1" hangingPunct="1"/>
            <a:endParaRPr lang="en-US" sz="2000" dirty="0" smtClean="0">
              <a:latin typeface="Arial" pitchFamily="34" charset="0"/>
            </a:endParaRPr>
          </a:p>
          <a:p>
            <a:pPr eaLnBrk="1" hangingPunct="1"/>
            <a:r>
              <a:rPr lang="en-US" sz="2000" dirty="0" smtClean="0">
                <a:latin typeface="Arial" pitchFamily="34" charset="0"/>
              </a:rPr>
              <a:t>Yet we all had such negative reactions to regular ILL operations.   </a:t>
            </a:r>
          </a:p>
          <a:p>
            <a:pPr eaLnBrk="1" hangingPunct="1"/>
            <a:endParaRPr lang="en-US" sz="2000" dirty="0"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75" y="698500"/>
            <a:ext cx="4692650" cy="3486150"/>
          </a:xfrm>
        </p:spPr>
      </p:sp>
      <p:sp>
        <p:nvSpPr>
          <p:cNvPr id="3" name="Notes Placeholder 2"/>
          <p:cNvSpPr>
            <a:spLocks noGrp="1"/>
          </p:cNvSpPr>
          <p:nvPr>
            <p:ph type="body" idx="1"/>
          </p:nvPr>
        </p:nvSpPr>
        <p:spPr/>
        <p:txBody>
          <a:bodyPr>
            <a:normAutofit/>
          </a:bodyPr>
          <a:lstStyle/>
          <a:p>
            <a:r>
              <a:rPr lang="en-US" sz="2000" dirty="0" smtClean="0"/>
              <a:t>Our</a:t>
            </a:r>
            <a:r>
              <a:rPr lang="en-US" sz="2000" baseline="0" dirty="0" smtClean="0"/>
              <a:t> fill rate could have doubled – this is significant, because it means that we were not making the best use of our consortia, and </a:t>
            </a:r>
            <a:r>
              <a:rPr lang="en-US" sz="2000" dirty="0" smtClean="0"/>
              <a:t>in</a:t>
            </a:r>
            <a:r>
              <a:rPr lang="en-US" sz="2000" baseline="0" dirty="0" smtClean="0"/>
              <a:t> order to improve this situation, </a:t>
            </a:r>
          </a:p>
          <a:p>
            <a:endParaRPr lang="en-US" sz="2000" dirty="0" smtClean="0"/>
          </a:p>
          <a:p>
            <a:r>
              <a:rPr lang="en-US" sz="2000" baseline="0" dirty="0" smtClean="0"/>
              <a:t>the IDS Project team decided to tackle this problem with a locally developed generic rights management tool and a discovery tool called the </a:t>
            </a:r>
            <a:r>
              <a:rPr lang="en-US" sz="2000" baseline="0" dirty="0" err="1" smtClean="0"/>
              <a:t>eJournal</a:t>
            </a:r>
            <a:r>
              <a:rPr lang="en-US" sz="2000" baseline="0" dirty="0" smtClean="0"/>
              <a:t> Availability Service.</a:t>
            </a:r>
            <a:endParaRPr lang="en-US" sz="2000" dirty="0"/>
          </a:p>
        </p:txBody>
      </p:sp>
      <p:sp>
        <p:nvSpPr>
          <p:cNvPr id="4" name="Slide Number Placeholder 3"/>
          <p:cNvSpPr>
            <a:spLocks noGrp="1"/>
          </p:cNvSpPr>
          <p:nvPr>
            <p:ph type="sldNum" sz="quarter" idx="10"/>
          </p:nvPr>
        </p:nvSpPr>
        <p:spPr/>
        <p:txBody>
          <a:bodyPr/>
          <a:lstStyle/>
          <a:p>
            <a:fld id="{C575B359-9F03-4755-9A82-1B2E6D295E65}"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pPr algn="r" rtl="0" fontAlgn="base">
              <a:spcBef>
                <a:spcPct val="0"/>
              </a:spcBef>
              <a:spcAft>
                <a:spcPct val="0"/>
              </a:spcAft>
            </a:pPr>
            <a:fld id="{EFAE133B-1B4C-4DC9-B58B-E655BC2FD964}" type="slidenum">
              <a:rPr lang="en-US" b="1">
                <a:solidFill>
                  <a:prstClr val="white"/>
                </a:solidFill>
                <a:latin typeface="Arial" pitchFamily="34" charset="0"/>
                <a:cs typeface="Times New Roman" pitchFamily="18" charset="0"/>
              </a:rPr>
              <a:pPr algn="r" rtl="0" fontAlgn="base">
                <a:spcBef>
                  <a:spcPct val="0"/>
                </a:spcBef>
                <a:spcAft>
                  <a:spcPct val="0"/>
                </a:spcAft>
              </a:pPr>
              <a:t>41</a:t>
            </a:fld>
            <a:endParaRPr lang="en-US" b="1" dirty="0">
              <a:solidFill>
                <a:prstClr val="white"/>
              </a:solidFill>
              <a:latin typeface="Arial" pitchFamily="34" charset="0"/>
              <a:cs typeface="Times New Roman" pitchFamily="18" charset="0"/>
            </a:endParaRPr>
          </a:p>
        </p:txBody>
      </p:sp>
      <p:sp>
        <p:nvSpPr>
          <p:cNvPr id="143363" name="Rectangle 2"/>
          <p:cNvSpPr>
            <a:spLocks noGrp="1" noRot="1" noChangeAspect="1" noChangeArrowheads="1" noTextEdit="1"/>
          </p:cNvSpPr>
          <p:nvPr>
            <p:ph type="sldImg"/>
          </p:nvPr>
        </p:nvSpPr>
        <p:spPr>
          <a:xfrm>
            <a:off x="2438400" y="228600"/>
            <a:ext cx="1676400" cy="1245391"/>
          </a:xfrm>
          <a:ln/>
        </p:spPr>
      </p:sp>
      <p:sp>
        <p:nvSpPr>
          <p:cNvPr id="143364" name="Rectangle 3"/>
          <p:cNvSpPr>
            <a:spLocks noGrp="1" noChangeArrowheads="1"/>
          </p:cNvSpPr>
          <p:nvPr>
            <p:ph type="body" idx="1"/>
          </p:nvPr>
        </p:nvSpPr>
        <p:spPr>
          <a:xfrm>
            <a:off x="228600" y="1371600"/>
            <a:ext cx="6629400" cy="7151370"/>
          </a:xfrm>
          <a:noFill/>
          <a:ln/>
        </p:spPr>
        <p:txBody>
          <a:bodyPr>
            <a:noAutofit/>
          </a:bodyPr>
          <a:lstStyle/>
          <a:p>
            <a:pPr eaLnBrk="1" hangingPunct="1"/>
            <a:r>
              <a:rPr lang="en-US" sz="2000" dirty="0" smtClean="0">
                <a:latin typeface="Arial" pitchFamily="34" charset="0"/>
              </a:rPr>
              <a:t>Generic License Management is a</a:t>
            </a:r>
            <a:r>
              <a:rPr lang="en-US" sz="2000" baseline="0" dirty="0" smtClean="0">
                <a:latin typeface="Arial" pitchFamily="34" charset="0"/>
              </a:rPr>
              <a:t> unique approach developed by the IDS Project.  Instead of using a local electronic rights management that essentially provides an empty database that you must add all the fields from individual contracts…</a:t>
            </a:r>
          </a:p>
          <a:p>
            <a:pPr eaLnBrk="1" hangingPunct="1"/>
            <a:r>
              <a:rPr lang="en-US" sz="2000" dirty="0" smtClean="0">
                <a:latin typeface="Arial" pitchFamily="34" charset="0"/>
              </a:rPr>
              <a:t>	The IDS Project took a very innovative approach and created a generic licensing management database</a:t>
            </a:r>
            <a:r>
              <a:rPr lang="en-US" sz="2000" baseline="0" dirty="0" smtClean="0">
                <a:latin typeface="Arial" pitchFamily="34" charset="0"/>
              </a:rPr>
              <a:t> that looked at the public policies declared by publishers, providers, and other targets.  This approach assume that libraries would never restrict their use more than what the publisher publicly proclaims your rights are with their content.  </a:t>
            </a:r>
          </a:p>
          <a:p>
            <a:pPr eaLnBrk="1" hangingPunct="1"/>
            <a:r>
              <a:rPr lang="en-US" sz="2000" dirty="0" smtClean="0">
                <a:latin typeface="Arial" pitchFamily="34" charset="0"/>
              </a:rPr>
              <a:t>	</a:t>
            </a:r>
            <a:r>
              <a:rPr lang="en-US" sz="2000" baseline="0" dirty="0" smtClean="0">
                <a:latin typeface="Arial" pitchFamily="34" charset="0"/>
              </a:rPr>
              <a:t>The generic license management system is updated annually, initially by librarians at Geneseo, but this year we successfully added volunteer librarians from other libraries in the project.  These librarians check the publisher or providers website from a database of targets, they add the URL for the website and determine the license attributes according to a set of standards emerging from the Digital Library Federation – ERMI.  Whenever there are no public license terms, the librarians will send an email to the publisher/provider asking them for the rights – and often will get them.  The surprising results are…</a:t>
            </a:r>
            <a:endParaRPr lang="en-US" sz="2000" dirty="0"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9D80C099-972E-47F2-B630-22550EB0C910}" type="slidenum">
              <a:rPr lang="en-US" smtClean="0">
                <a:latin typeface="Arial" pitchFamily="34" charset="0"/>
              </a:rPr>
              <a:pPr/>
              <a:t>42</a:t>
            </a:fld>
            <a:endParaRPr lang="en-US" smtClean="0">
              <a:latin typeface="Arial" pitchFamily="34" charset="0"/>
            </a:endParaRPr>
          </a:p>
        </p:txBody>
      </p:sp>
      <p:sp>
        <p:nvSpPr>
          <p:cNvPr id="144387" name="Rectangle 2"/>
          <p:cNvSpPr>
            <a:spLocks noGrp="1" noRot="1" noChangeAspect="1" noChangeArrowheads="1" noTextEdit="1"/>
          </p:cNvSpPr>
          <p:nvPr>
            <p:ph type="sldImg"/>
          </p:nvPr>
        </p:nvSpPr>
        <p:spPr>
          <a:xfrm>
            <a:off x="1158875" y="698500"/>
            <a:ext cx="4692650" cy="3486150"/>
          </a:xfrm>
          <a:ln/>
        </p:spPr>
      </p:sp>
      <p:sp>
        <p:nvSpPr>
          <p:cNvPr id="144388" name="Rectangle 3"/>
          <p:cNvSpPr>
            <a:spLocks noGrp="1" noChangeArrowheads="1"/>
          </p:cNvSpPr>
          <p:nvPr>
            <p:ph type="body" idx="1"/>
          </p:nvPr>
        </p:nvSpPr>
        <p:spPr>
          <a:noFill/>
          <a:ln/>
        </p:spPr>
        <p:txBody>
          <a:bodyPr>
            <a:normAutofit/>
          </a:bodyPr>
          <a:lstStyle/>
          <a:p>
            <a:pPr eaLnBrk="1" hangingPunct="1"/>
            <a:r>
              <a:rPr lang="en-US" sz="2000" dirty="0" smtClean="0">
                <a:latin typeface="Arial" pitchFamily="34" charset="0"/>
              </a:rPr>
              <a:t>Most publishers, aggregators, and</a:t>
            </a:r>
            <a:r>
              <a:rPr lang="en-US" sz="2000" baseline="0" dirty="0" smtClean="0">
                <a:latin typeface="Arial" pitchFamily="34" charset="0"/>
              </a:rPr>
              <a:t> providers allow ILL rights, </a:t>
            </a:r>
          </a:p>
          <a:p>
            <a:pPr eaLnBrk="1" hangingPunct="1"/>
            <a:r>
              <a:rPr lang="en-US" sz="2000" baseline="0" dirty="0" smtClean="0">
                <a:latin typeface="Arial" pitchFamily="34" charset="0"/>
              </a:rPr>
              <a:t>In our latest annual review of all licenses, only 12.2% denied ILL use.</a:t>
            </a:r>
          </a:p>
          <a:p>
            <a:pPr eaLnBrk="1" hangingPunct="1"/>
            <a:endParaRPr lang="en-US" sz="2000" baseline="0" dirty="0" smtClean="0">
              <a:latin typeface="Arial" pitchFamily="34" charset="0"/>
            </a:endParaRPr>
          </a:p>
          <a:p>
            <a:pPr eaLnBrk="1" hangingPunct="1"/>
            <a:r>
              <a:rPr lang="en-US" sz="2000" baseline="0" dirty="0" smtClean="0">
                <a:latin typeface="Arial" pitchFamily="34" charset="0"/>
              </a:rPr>
              <a:t>So the generic rights management is only half the solution, the other piece is the need to make holdings and permissions discoverable in the ILL workflow.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Slide Image Placeholder 1"/>
          <p:cNvSpPr>
            <a:spLocks noGrp="1" noRot="1" noChangeAspect="1"/>
          </p:cNvSpPr>
          <p:nvPr>
            <p:ph type="sldImg"/>
          </p:nvPr>
        </p:nvSpPr>
        <p:spPr>
          <a:xfrm>
            <a:off x="1158875" y="698500"/>
            <a:ext cx="2422525" cy="1799684"/>
          </a:xfrm>
          <a:ln/>
        </p:spPr>
      </p:sp>
      <p:sp>
        <p:nvSpPr>
          <p:cNvPr id="280578" name="Notes Placeholder 2"/>
          <p:cNvSpPr>
            <a:spLocks noGrp="1"/>
          </p:cNvSpPr>
          <p:nvPr>
            <p:ph type="body" idx="1"/>
          </p:nvPr>
        </p:nvSpPr>
        <p:spPr>
          <a:xfrm>
            <a:off x="304800" y="2590800"/>
            <a:ext cx="6400800" cy="6008370"/>
          </a:xfrm>
          <a:noFill/>
          <a:ln/>
        </p:spPr>
        <p:txBody>
          <a:bodyPr>
            <a:normAutofit/>
          </a:bodyPr>
          <a:lstStyle/>
          <a:p>
            <a:r>
              <a:rPr lang="en-US" sz="2000" dirty="0" smtClean="0"/>
              <a:t>Our</a:t>
            </a:r>
            <a:r>
              <a:rPr lang="en-US" sz="2000" baseline="0" dirty="0" smtClean="0"/>
              <a:t> f</a:t>
            </a:r>
            <a:r>
              <a:rPr lang="en-US" sz="2000" dirty="0" smtClean="0"/>
              <a:t>irst</a:t>
            </a:r>
            <a:r>
              <a:rPr lang="en-US" sz="2000" baseline="0" dirty="0" smtClean="0"/>
              <a:t> </a:t>
            </a:r>
            <a:r>
              <a:rPr lang="en-US" sz="2000" baseline="0" dirty="0" err="1" smtClean="0"/>
              <a:t>eJournal</a:t>
            </a:r>
            <a:r>
              <a:rPr lang="en-US" sz="2000" baseline="0" dirty="0" smtClean="0"/>
              <a:t> Database was a simple web interface that queried multiple library </a:t>
            </a:r>
            <a:r>
              <a:rPr lang="en-US" sz="2000" baseline="0" dirty="0" err="1" smtClean="0"/>
              <a:t>openURL</a:t>
            </a:r>
            <a:r>
              <a:rPr lang="en-US" sz="2000" baseline="0" dirty="0" smtClean="0"/>
              <a:t> resolvers, however, to better integrate the discovery in the ILL workflow, we developed the </a:t>
            </a:r>
            <a:r>
              <a:rPr lang="en-US" sz="2000" baseline="0" dirty="0" err="1" smtClean="0"/>
              <a:t>eJournal</a:t>
            </a:r>
            <a:r>
              <a:rPr lang="en-US" sz="2000" baseline="0" dirty="0" smtClean="0"/>
              <a:t> Availability Service which is a Z39.50 catalog using Zebra index that could be searched from </a:t>
            </a:r>
            <a:r>
              <a:rPr lang="en-US" sz="2000" baseline="0" dirty="0" err="1" smtClean="0"/>
              <a:t>ILLiad’s</a:t>
            </a:r>
            <a:r>
              <a:rPr lang="en-US" sz="2000" baseline="0" dirty="0" smtClean="0"/>
              <a:t> Z39.50 catalog utility.    </a:t>
            </a:r>
          </a:p>
          <a:p>
            <a:endParaRPr lang="en-US" sz="2000" dirty="0" smtClean="0"/>
          </a:p>
          <a:p>
            <a:r>
              <a:rPr lang="en-US" sz="2000" baseline="0" dirty="0" smtClean="0"/>
              <a:t>The </a:t>
            </a:r>
            <a:r>
              <a:rPr lang="en-US" sz="2000" baseline="0" dirty="0" err="1" smtClean="0"/>
              <a:t>eJournal</a:t>
            </a:r>
            <a:r>
              <a:rPr lang="en-US" sz="2000" baseline="0" dirty="0" smtClean="0"/>
              <a:t> Availability Service combines holdings data gathered from </a:t>
            </a:r>
            <a:r>
              <a:rPr lang="en-US" sz="2000" baseline="0" dirty="0" err="1" smtClean="0"/>
              <a:t>openurl</a:t>
            </a:r>
            <a:r>
              <a:rPr lang="en-US" sz="2000" baseline="0" dirty="0" smtClean="0"/>
              <a:t> resolvers – we want to thank Serials Solutions for making that easier with group reports, the data is normalized with licensing data and includes print holdings, where libraries add print holdings to their serials solutions.  </a:t>
            </a:r>
          </a:p>
          <a:p>
            <a:endParaRPr lang="en-US" sz="2000" baseline="0" dirty="0" smtClean="0"/>
          </a:p>
          <a:p>
            <a:r>
              <a:rPr lang="en-US" sz="2000" baseline="0" dirty="0" smtClean="0"/>
              <a:t>So what does this all do…</a:t>
            </a:r>
            <a:endParaRPr lang="en-US" sz="2000" dirty="0" smtClean="0"/>
          </a:p>
        </p:txBody>
      </p:sp>
      <p:sp>
        <p:nvSpPr>
          <p:cNvPr id="280579" name="Slide Number Placeholder 3"/>
          <p:cNvSpPr>
            <a:spLocks noGrp="1"/>
          </p:cNvSpPr>
          <p:nvPr>
            <p:ph type="sldNum" sz="quarter" idx="5"/>
          </p:nvPr>
        </p:nvSpPr>
        <p:spPr>
          <a:noFill/>
        </p:spPr>
        <p:txBody>
          <a:bodyPr/>
          <a:lstStyle/>
          <a:p>
            <a:fld id="{3FF34B4D-ECCD-418A-B1CA-B75E2113D787}" type="slidenum">
              <a:rPr lang="en-US" smtClean="0"/>
              <a:pPr/>
              <a:t>43</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75" y="698500"/>
            <a:ext cx="4692650" cy="3486150"/>
          </a:xfrm>
        </p:spPr>
      </p:sp>
      <p:sp>
        <p:nvSpPr>
          <p:cNvPr id="3" name="Notes Placeholder 2"/>
          <p:cNvSpPr>
            <a:spLocks noGrp="1"/>
          </p:cNvSpPr>
          <p:nvPr>
            <p:ph type="body" idx="1"/>
          </p:nvPr>
        </p:nvSpPr>
        <p:spPr/>
        <p:txBody>
          <a:bodyPr>
            <a:normAutofit/>
          </a:bodyPr>
          <a:lstStyle/>
          <a:p>
            <a:r>
              <a:rPr lang="en-US" sz="2000" dirty="0" smtClean="0"/>
              <a:t>In the mediated client side of ILL</a:t>
            </a:r>
            <a:r>
              <a:rPr lang="en-US" sz="2000" baseline="0" dirty="0" smtClean="0"/>
              <a:t> </a:t>
            </a:r>
            <a:r>
              <a:rPr lang="en-US" sz="2000" dirty="0" smtClean="0"/>
              <a:t>borrowing, </a:t>
            </a:r>
            <a:r>
              <a:rPr lang="en-US" sz="2000" dirty="0" err="1" smtClean="0"/>
              <a:t>ILLiad’s</a:t>
            </a:r>
            <a:r>
              <a:rPr lang="en-US" sz="2000" dirty="0" smtClean="0"/>
              <a:t> Z39.50</a:t>
            </a:r>
            <a:r>
              <a:rPr lang="en-US" sz="2000" baseline="0" dirty="0" smtClean="0"/>
              <a:t> client can now initiate an ISSN or title search and provide the following results great to see OCLC symbol, years covered and ILL terms. The lending side could now quickly determine ILL rights for titles they received borrowing requests for.</a:t>
            </a:r>
          </a:p>
          <a:p>
            <a:endParaRPr lang="en-US" sz="2000" baseline="0" dirty="0" smtClean="0"/>
          </a:p>
          <a:p>
            <a:r>
              <a:rPr lang="en-US" sz="2000" baseline="0" dirty="0" smtClean="0"/>
              <a:t>The Eureka is that we now could discover holdings and terms of use, the remaining problem was the workflow was mediated and  meant hand keying in 5 OCLC symbols from this list – who likes remembering 5 OCLC symbols each request? </a:t>
            </a:r>
            <a:endParaRPr lang="en-US" sz="2000" dirty="0"/>
          </a:p>
        </p:txBody>
      </p:sp>
      <p:sp>
        <p:nvSpPr>
          <p:cNvPr id="4" name="Slide Number Placeholder 3"/>
          <p:cNvSpPr>
            <a:spLocks noGrp="1"/>
          </p:cNvSpPr>
          <p:nvPr>
            <p:ph type="sldNum" sz="quarter" idx="10"/>
          </p:nvPr>
        </p:nvSpPr>
        <p:spPr/>
        <p:txBody>
          <a:bodyPr/>
          <a:lstStyle/>
          <a:p>
            <a:fld id="{C575B359-9F03-4755-9A82-1B2E6D295E65}"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8799" y="698500"/>
            <a:ext cx="4022725" cy="2988466"/>
          </a:xfrm>
        </p:spPr>
      </p:sp>
      <p:sp>
        <p:nvSpPr>
          <p:cNvPr id="3" name="Notes Placeholder 2"/>
          <p:cNvSpPr>
            <a:spLocks noGrp="1"/>
          </p:cNvSpPr>
          <p:nvPr>
            <p:ph type="body" idx="1"/>
          </p:nvPr>
        </p:nvSpPr>
        <p:spPr>
          <a:xfrm>
            <a:off x="304800" y="3962400"/>
            <a:ext cx="6400800" cy="4636770"/>
          </a:xfrm>
        </p:spPr>
        <p:txBody>
          <a:bodyPr>
            <a:normAutofit/>
          </a:bodyPr>
          <a:lstStyle/>
          <a:p>
            <a:r>
              <a:rPr lang="en-US" sz="2000" baseline="0" dirty="0" smtClean="0"/>
              <a:t>The much needed improvement was to reduce the processing time that articles took on the borrowing side – we wanted direct request for articles, and this Transaction Performance Analysis Module shows the average times for ILL pre-processing was well worth our time to </a:t>
            </a:r>
            <a:r>
              <a:rPr lang="en-US" sz="2000" baseline="0" dirty="0" err="1" smtClean="0"/>
              <a:t>unmediate</a:t>
            </a:r>
            <a:r>
              <a:rPr lang="en-US" sz="2000" baseline="0" dirty="0" smtClean="0"/>
              <a:t> requesting.  </a:t>
            </a:r>
          </a:p>
          <a:p>
            <a:endParaRPr lang="en-US" sz="2000" dirty="0" smtClean="0"/>
          </a:p>
          <a:p>
            <a:r>
              <a:rPr lang="en-US" sz="2000" baseline="0" dirty="0" smtClean="0"/>
              <a:t>This project was called ALIAS – Article Licensing Information Availability Service.  As you will see, we are big on acronyms.</a:t>
            </a:r>
            <a:endParaRPr lang="en-US" sz="2000" dirty="0"/>
          </a:p>
        </p:txBody>
      </p:sp>
      <p:sp>
        <p:nvSpPr>
          <p:cNvPr id="4" name="Slide Number Placeholder 3"/>
          <p:cNvSpPr>
            <a:spLocks noGrp="1"/>
          </p:cNvSpPr>
          <p:nvPr>
            <p:ph type="sldNum" sz="quarter" idx="10"/>
          </p:nvPr>
        </p:nvSpPr>
        <p:spPr/>
        <p:txBody>
          <a:bodyPr/>
          <a:lstStyle/>
          <a:p>
            <a:fld id="{C575B359-9F03-4755-9A82-1B2E6D295E65}"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75" y="698500"/>
            <a:ext cx="3489325" cy="2592205"/>
          </a:xfrm>
        </p:spPr>
      </p:sp>
      <p:sp>
        <p:nvSpPr>
          <p:cNvPr id="3" name="Notes Placeholder 2"/>
          <p:cNvSpPr>
            <a:spLocks noGrp="1"/>
          </p:cNvSpPr>
          <p:nvPr>
            <p:ph type="body" idx="1"/>
          </p:nvPr>
        </p:nvSpPr>
        <p:spPr>
          <a:xfrm>
            <a:off x="701040" y="3352800"/>
            <a:ext cx="5608320" cy="5246370"/>
          </a:xfrm>
        </p:spPr>
        <p:txBody>
          <a:bodyPr>
            <a:normAutofit/>
          </a:bodyPr>
          <a:lstStyle/>
          <a:p>
            <a:r>
              <a:rPr lang="en-US" sz="2000" i="0" baseline="0" dirty="0" smtClean="0"/>
              <a:t>We partnered with Atlas Systems to enhance the </a:t>
            </a:r>
            <a:r>
              <a:rPr lang="en-US" sz="2000" i="0" baseline="0" dirty="0" err="1" smtClean="0"/>
              <a:t>ejournal</a:t>
            </a:r>
            <a:r>
              <a:rPr lang="en-US" sz="2000" i="0" baseline="0" dirty="0" smtClean="0"/>
              <a:t> availability service with much needed automation.  </a:t>
            </a:r>
          </a:p>
          <a:p>
            <a:endParaRPr lang="en-US" sz="2000" i="0" baseline="0" dirty="0" smtClean="0"/>
          </a:p>
          <a:p>
            <a:r>
              <a:rPr lang="en-US" sz="2000" i="1" baseline="0" dirty="0" smtClean="0"/>
              <a:t>Outline process</a:t>
            </a:r>
          </a:p>
          <a:p>
            <a:endParaRPr lang="en-US" sz="2000" dirty="0" smtClean="0"/>
          </a:p>
          <a:p>
            <a:r>
              <a:rPr lang="en-US" sz="2000" dirty="0" smtClean="0"/>
              <a:t>The</a:t>
            </a:r>
            <a:r>
              <a:rPr lang="en-US" sz="2000" baseline="0" dirty="0" smtClean="0"/>
              <a:t> IDS Service was developed by wonderful Atlas Staff to help us accomplish what we set out to do.  </a:t>
            </a:r>
          </a:p>
          <a:p>
            <a:endParaRPr lang="en-US" sz="2000" dirty="0" smtClean="0"/>
          </a:p>
          <a:p>
            <a:r>
              <a:rPr lang="en-US" sz="2000" baseline="0" dirty="0" smtClean="0"/>
              <a:t>The </a:t>
            </a:r>
            <a:r>
              <a:rPr lang="en-US" sz="2000" b="1" dirty="0" smtClean="0"/>
              <a:t>IDS Service</a:t>
            </a:r>
            <a:r>
              <a:rPr lang="en-US" sz="2000" dirty="0" smtClean="0"/>
              <a:t> runs every 60 sec. automating the requesting</a:t>
            </a:r>
            <a:r>
              <a:rPr lang="en-US" sz="2000" baseline="0" dirty="0" smtClean="0"/>
              <a:t> </a:t>
            </a:r>
            <a:r>
              <a:rPr lang="en-US" sz="2000" dirty="0" smtClean="0"/>
              <a:t>process and discovery of </a:t>
            </a:r>
            <a:r>
              <a:rPr lang="en-US" sz="2000" baseline="0" dirty="0" smtClean="0"/>
              <a:t>materials we own – yes, even with open URL resolvers, we still get 10% requests for materials we own.  At our request, Atlas solved another big problem with traditional ILL process – the problem of load leveling… </a:t>
            </a:r>
            <a:endParaRPr lang="en-US" sz="2000" dirty="0"/>
          </a:p>
        </p:txBody>
      </p:sp>
      <p:sp>
        <p:nvSpPr>
          <p:cNvPr id="4" name="Slide Number Placeholder 3"/>
          <p:cNvSpPr>
            <a:spLocks noGrp="1"/>
          </p:cNvSpPr>
          <p:nvPr>
            <p:ph type="sldNum" sz="quarter" idx="10"/>
          </p:nvPr>
        </p:nvSpPr>
        <p:spPr/>
        <p:txBody>
          <a:bodyPr/>
          <a:lstStyle/>
          <a:p>
            <a:fld id="{C575B359-9F03-4755-9A82-1B2E6D295E65}"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75" y="698500"/>
            <a:ext cx="3184525" cy="2365770"/>
          </a:xfrm>
        </p:spPr>
      </p:sp>
      <p:sp>
        <p:nvSpPr>
          <p:cNvPr id="3" name="Notes Placeholder 2"/>
          <p:cNvSpPr>
            <a:spLocks noGrp="1"/>
          </p:cNvSpPr>
          <p:nvPr>
            <p:ph type="body" idx="1"/>
          </p:nvPr>
        </p:nvSpPr>
        <p:spPr>
          <a:xfrm>
            <a:off x="304800" y="3124200"/>
            <a:ext cx="6324600" cy="5474970"/>
          </a:xfrm>
        </p:spPr>
        <p:txBody>
          <a:bodyPr>
            <a:normAutofit/>
          </a:bodyPr>
          <a:lstStyle/>
          <a:p>
            <a:r>
              <a:rPr lang="en-US" sz="2000" dirty="0" smtClean="0"/>
              <a:t>Dustin and Curtis, Atlas Staff, developed a</a:t>
            </a:r>
            <a:r>
              <a:rPr lang="en-US" sz="2000" baseline="0" dirty="0" smtClean="0"/>
              <a:t> load balancer, the configuration interface enables a custom multiplier that is relative to the number of requests the service has sent that library,  an active status, and a decay rate.</a:t>
            </a:r>
          </a:p>
          <a:p>
            <a:endParaRPr lang="en-US" sz="2000" baseline="0" dirty="0" smtClean="0"/>
          </a:p>
          <a:p>
            <a:endParaRPr lang="en-US" sz="2000" baseline="0" dirty="0" smtClean="0"/>
          </a:p>
          <a:p>
            <a:r>
              <a:rPr lang="en-US" sz="2000" i="1" baseline="0" dirty="0" smtClean="0"/>
              <a:t>-The multiplier allows us to customize the number of requests that libraries should receive in comparison to other libraries.  For instance, a larger library can be weighted higher than a smaller library, thus routing more requests to them.</a:t>
            </a:r>
          </a:p>
          <a:p>
            <a:r>
              <a:rPr lang="en-US" sz="2000" i="1" baseline="0" dirty="0" smtClean="0"/>
              <a:t>-Active allows us to disable libraries from being returned by the load balancer.</a:t>
            </a:r>
          </a:p>
          <a:p>
            <a:r>
              <a:rPr lang="en-US" sz="2000" i="1" baseline="0" dirty="0" smtClean="0"/>
              <a:t>-The decay rate ensures that if a library suddenly receives a high demand for something that only they own, it will eventually be routed more requests.</a:t>
            </a:r>
          </a:p>
        </p:txBody>
      </p:sp>
      <p:sp>
        <p:nvSpPr>
          <p:cNvPr id="4" name="Slide Number Placeholder 3"/>
          <p:cNvSpPr>
            <a:spLocks noGrp="1"/>
          </p:cNvSpPr>
          <p:nvPr>
            <p:ph type="sldNum" sz="quarter" idx="10"/>
          </p:nvPr>
        </p:nvSpPr>
        <p:spPr/>
        <p:txBody>
          <a:bodyPr/>
          <a:lstStyle/>
          <a:p>
            <a:fld id="{C575B359-9F03-4755-9A82-1B2E6D295E65}"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75" y="698500"/>
            <a:ext cx="4692650" cy="3486150"/>
          </a:xfrm>
        </p:spPr>
      </p:sp>
      <p:sp>
        <p:nvSpPr>
          <p:cNvPr id="3" name="Notes Placeholder 2"/>
          <p:cNvSpPr>
            <a:spLocks noGrp="1"/>
          </p:cNvSpPr>
          <p:nvPr>
            <p:ph type="body" idx="1"/>
          </p:nvPr>
        </p:nvSpPr>
        <p:spPr/>
        <p:txBody>
          <a:bodyPr>
            <a:normAutofit/>
          </a:bodyPr>
          <a:lstStyle/>
          <a:p>
            <a:r>
              <a:rPr lang="en-US" sz="2000" dirty="0" smtClean="0"/>
              <a:t>Now</a:t>
            </a:r>
            <a:r>
              <a:rPr lang="en-US" sz="2000" baseline="0" dirty="0" smtClean="0"/>
              <a:t> that you have a better idea of the IDS Service and ALIAS, we want to show you the results.  Here is a tracking example of a successful transaction as seen from the ILLiad client.  </a:t>
            </a:r>
          </a:p>
          <a:p>
            <a:endParaRPr lang="en-US" sz="2000" dirty="0" smtClean="0"/>
          </a:p>
          <a:p>
            <a:r>
              <a:rPr lang="en-US" sz="2000" baseline="0" dirty="0" smtClean="0"/>
              <a:t>Note that the query service and sending it through direct request takes a total of 1 minute, and in this case, the request is filled within 3 ½ hours from when the user submitted the request.</a:t>
            </a:r>
          </a:p>
        </p:txBody>
      </p:sp>
      <p:sp>
        <p:nvSpPr>
          <p:cNvPr id="4" name="Slide Number Placeholder 3"/>
          <p:cNvSpPr>
            <a:spLocks noGrp="1"/>
          </p:cNvSpPr>
          <p:nvPr>
            <p:ph type="sldNum" sz="quarter" idx="10"/>
          </p:nvPr>
        </p:nvSpPr>
        <p:spPr/>
        <p:txBody>
          <a:bodyPr/>
          <a:lstStyle/>
          <a:p>
            <a:fld id="{C575B359-9F03-4755-9A82-1B2E6D295E65}"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75" y="698500"/>
            <a:ext cx="4692650" cy="3486150"/>
          </a:xfrm>
        </p:spPr>
      </p:sp>
      <p:sp>
        <p:nvSpPr>
          <p:cNvPr id="3" name="Notes Placeholder 2"/>
          <p:cNvSpPr>
            <a:spLocks noGrp="1"/>
          </p:cNvSpPr>
          <p:nvPr>
            <p:ph type="body" idx="1"/>
          </p:nvPr>
        </p:nvSpPr>
        <p:spPr/>
        <p:txBody>
          <a:bodyPr>
            <a:normAutofit/>
          </a:bodyPr>
          <a:lstStyle/>
          <a:p>
            <a:r>
              <a:rPr lang="en-US" sz="2000" dirty="0" smtClean="0"/>
              <a:t>If a request is unable to process within</a:t>
            </a:r>
            <a:r>
              <a:rPr lang="en-US" sz="2000" baseline="0" dirty="0" smtClean="0"/>
              <a:t> ALIAS, maybe there is no matching ISSN or title in the </a:t>
            </a:r>
            <a:r>
              <a:rPr lang="en-US" sz="2000" baseline="0" dirty="0" err="1" smtClean="0"/>
              <a:t>eJournal</a:t>
            </a:r>
            <a:r>
              <a:rPr lang="en-US" sz="2000" baseline="0" dirty="0" smtClean="0"/>
              <a:t> holdings service, then that means the request moves to Awaiting Request Processing – ready for the mediated process.  </a:t>
            </a:r>
          </a:p>
          <a:p>
            <a:endParaRPr lang="en-US" sz="2000" dirty="0" smtClean="0"/>
          </a:p>
          <a:p>
            <a:r>
              <a:rPr lang="en-US" sz="2000" baseline="0" dirty="0" smtClean="0"/>
              <a:t>However, added to the Notes is an explanation of why the service could not process this.  </a:t>
            </a:r>
          </a:p>
          <a:p>
            <a:r>
              <a:rPr lang="en-US" sz="2000" baseline="0" dirty="0" smtClean="0"/>
              <a:t>Again, note that if the item is held locally, either in print or electronic, the request will not be sent.</a:t>
            </a:r>
            <a:endParaRPr lang="en-US" sz="2000" dirty="0"/>
          </a:p>
        </p:txBody>
      </p:sp>
      <p:sp>
        <p:nvSpPr>
          <p:cNvPr id="4" name="Slide Number Placeholder 3"/>
          <p:cNvSpPr>
            <a:spLocks noGrp="1"/>
          </p:cNvSpPr>
          <p:nvPr>
            <p:ph type="sldNum" sz="quarter" idx="10"/>
          </p:nvPr>
        </p:nvSpPr>
        <p:spPr/>
        <p:txBody>
          <a:bodyPr/>
          <a:lstStyle/>
          <a:p>
            <a:fld id="{C575B359-9F03-4755-9A82-1B2E6D295E65}"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304800"/>
            <a:ext cx="4873625" cy="3622675"/>
          </a:xfrm>
        </p:spPr>
      </p:sp>
      <p:sp>
        <p:nvSpPr>
          <p:cNvPr id="3" name="Notes Placeholder 2"/>
          <p:cNvSpPr>
            <a:spLocks noGrp="1"/>
          </p:cNvSpPr>
          <p:nvPr>
            <p:ph type="body" idx="1"/>
          </p:nvPr>
        </p:nvSpPr>
        <p:spPr>
          <a:xfrm>
            <a:off x="381000" y="4267200"/>
            <a:ext cx="6248400" cy="4331970"/>
          </a:xfrm>
        </p:spPr>
        <p:txBody>
          <a:bodyPr>
            <a:normAutofit/>
          </a:bodyPr>
          <a:lstStyle/>
          <a:p>
            <a:r>
              <a:rPr lang="en-US" sz="2000" dirty="0" smtClean="0"/>
              <a:t>So on stained cocktail napkins we sketched out what it would take to implement a truly effective resource sharing system. </a:t>
            </a:r>
          </a:p>
          <a:p>
            <a:endParaRPr lang="en-US" sz="2000" dirty="0" smtClean="0"/>
          </a:p>
          <a:p>
            <a:r>
              <a:rPr lang="en-US" sz="2000" dirty="0" smtClean="0"/>
              <a:t>This type of radical change would only be successful if the directors took a strong leadership role.</a:t>
            </a:r>
          </a:p>
          <a:p>
            <a:endParaRPr lang="en-US" sz="2000" dirty="0" smtClean="0"/>
          </a:p>
          <a:p>
            <a:r>
              <a:rPr lang="en-US" sz="2000" dirty="0" smtClean="0"/>
              <a:t>IDS would electronically collect all the needed transaction data and convert it into such simple graphical representations that even directors could understand it’s implications</a:t>
            </a:r>
            <a:r>
              <a:rPr lang="en-US" dirty="0" smtClean="0"/>
              <a:t>.</a:t>
            </a:r>
          </a:p>
        </p:txBody>
      </p:sp>
      <p:sp>
        <p:nvSpPr>
          <p:cNvPr id="4" name="Slide Number Placeholder 3"/>
          <p:cNvSpPr>
            <a:spLocks noGrp="1"/>
          </p:cNvSpPr>
          <p:nvPr>
            <p:ph type="sldNum" sz="quarter" idx="10"/>
          </p:nvPr>
        </p:nvSpPr>
        <p:spPr/>
        <p:txBody>
          <a:bodyPr/>
          <a:lstStyle/>
          <a:p>
            <a:pPr>
              <a:defRPr/>
            </a:pPr>
            <a:fld id="{ED9BD648-BD5E-4E46-9D2C-DFB5A6A40D36}"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75" y="698500"/>
            <a:ext cx="4692650" cy="3486150"/>
          </a:xfrm>
        </p:spPr>
      </p:sp>
      <p:sp>
        <p:nvSpPr>
          <p:cNvPr id="3" name="Notes Placeholder 2"/>
          <p:cNvSpPr>
            <a:spLocks noGrp="1"/>
          </p:cNvSpPr>
          <p:nvPr>
            <p:ph type="body" idx="1"/>
          </p:nvPr>
        </p:nvSpPr>
        <p:spPr/>
        <p:txBody>
          <a:bodyPr>
            <a:normAutofit/>
          </a:bodyPr>
          <a:lstStyle/>
          <a:p>
            <a:pPr algn="l"/>
            <a:r>
              <a:rPr lang="en-US" sz="2000" baseline="0" dirty="0" smtClean="0"/>
              <a:t>Now, the borrowing library staff often never handle article requests because ALIAS provides the discovery and requesting work, while Odyssey trusted sender provides the receiving and notifying work.</a:t>
            </a:r>
          </a:p>
          <a:p>
            <a:pPr algn="l"/>
            <a:endParaRPr lang="en-US" sz="2000" dirty="0" smtClean="0"/>
          </a:p>
          <a:p>
            <a:pPr algn="l"/>
            <a:r>
              <a:rPr lang="en-US" sz="2000" dirty="0" smtClean="0"/>
              <a:t>Why is this so important?  </a:t>
            </a:r>
          </a:p>
          <a:p>
            <a:pPr algn="l"/>
            <a:endParaRPr lang="en-US" sz="2000" dirty="0" smtClean="0"/>
          </a:p>
          <a:p>
            <a:pPr algn="l"/>
            <a:r>
              <a:rPr lang="en-US" sz="2000" dirty="0" smtClean="0"/>
              <a:t>Saves</a:t>
            </a:r>
            <a:r>
              <a:rPr lang="en-US" sz="2000" baseline="0" dirty="0" smtClean="0"/>
              <a:t> at least </a:t>
            </a:r>
            <a:r>
              <a:rPr lang="en-US" sz="2000" dirty="0" smtClean="0"/>
              <a:t>11-24 hours of</a:t>
            </a:r>
            <a:r>
              <a:rPr lang="en-US" sz="2000" baseline="0" dirty="0" smtClean="0"/>
              <a:t> average processing time.</a:t>
            </a:r>
            <a:r>
              <a:rPr lang="en-US" sz="2000" dirty="0" smtClean="0"/>
              <a:t> </a:t>
            </a:r>
            <a:endParaRPr lang="en-US" sz="2000" baseline="0" dirty="0" smtClean="0"/>
          </a:p>
        </p:txBody>
      </p:sp>
      <p:sp>
        <p:nvSpPr>
          <p:cNvPr id="4" name="Slide Number Placeholder 3"/>
          <p:cNvSpPr>
            <a:spLocks noGrp="1"/>
          </p:cNvSpPr>
          <p:nvPr>
            <p:ph type="sldNum" sz="quarter" idx="10"/>
          </p:nvPr>
        </p:nvSpPr>
        <p:spPr/>
        <p:txBody>
          <a:bodyPr/>
          <a:lstStyle/>
          <a:p>
            <a:pPr algn="r" rtl="0"/>
            <a:fld id="{EC92A38B-C40C-4F32-9824-306A5C3FCED4}" type="slidenum">
              <a:rPr lang="en-US">
                <a:solidFill>
                  <a:prstClr val="black"/>
                </a:solidFill>
                <a:latin typeface="Calibri"/>
              </a:rPr>
              <a:pPr algn="r" rtl="0"/>
              <a:t>50</a:t>
            </a:fld>
            <a:endParaRPr lang="en-US" dirty="0">
              <a:solidFill>
                <a:prstClr val="black"/>
              </a:solidFill>
              <a:latin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75" y="698500"/>
            <a:ext cx="4692650" cy="3486150"/>
          </a:xfrm>
        </p:spPr>
      </p:sp>
      <p:sp>
        <p:nvSpPr>
          <p:cNvPr id="3" name="Notes Placeholder 2"/>
          <p:cNvSpPr>
            <a:spLocks noGrp="1"/>
          </p:cNvSpPr>
          <p:nvPr>
            <p:ph type="body" idx="1"/>
          </p:nvPr>
        </p:nvSpPr>
        <p:spPr/>
        <p:txBody>
          <a:bodyPr>
            <a:normAutofit/>
          </a:bodyPr>
          <a:lstStyle/>
          <a:p>
            <a:r>
              <a:rPr lang="en-US" sz="2000" b="0" dirty="0" smtClean="0"/>
              <a:t>Highlight</a:t>
            </a:r>
            <a:r>
              <a:rPr lang="en-US" sz="2000" b="0" baseline="0" dirty="0" smtClean="0"/>
              <a:t> the numbers  </a:t>
            </a:r>
          </a:p>
          <a:p>
            <a:pPr marL="349364" indent="-349364">
              <a:buFont typeface="Arial" pitchFamily="34" charset="0"/>
              <a:buChar char="•"/>
            </a:pPr>
            <a:r>
              <a:rPr lang="en-US" sz="2000" b="0" dirty="0" smtClean="0"/>
              <a:t>50% of the article requests are now processed through ALIAS with significant reduction</a:t>
            </a:r>
            <a:r>
              <a:rPr lang="en-US" sz="2000" b="0" baseline="0" dirty="0" smtClean="0"/>
              <a:t> in the turnaround time between when a user places the request, and when they can pick it up. </a:t>
            </a:r>
          </a:p>
          <a:p>
            <a:endParaRPr lang="en-US" sz="2000" b="0" dirty="0" smtClean="0"/>
          </a:p>
          <a:p>
            <a:r>
              <a:rPr lang="en-US" sz="2000" b="0" dirty="0" smtClean="0"/>
              <a:t>ALIAS is currently in the</a:t>
            </a:r>
            <a:r>
              <a:rPr lang="en-US" sz="2000" b="0" baseline="0" dirty="0" smtClean="0"/>
              <a:t> final phases of beta testing among IDS mentor libraries, with plans of complete roll out to IDS </a:t>
            </a:r>
            <a:r>
              <a:rPr lang="en-US" sz="2000" b="0" dirty="0" smtClean="0"/>
              <a:t>Project Libraries</a:t>
            </a:r>
            <a:r>
              <a:rPr lang="en-US" sz="2000" b="0" baseline="0" dirty="0" smtClean="0"/>
              <a:t> in May 2009.  What next gets more interesting…</a:t>
            </a:r>
            <a:endParaRPr lang="en-US" sz="2000" b="0" dirty="0"/>
          </a:p>
        </p:txBody>
      </p:sp>
      <p:sp>
        <p:nvSpPr>
          <p:cNvPr id="4" name="Slide Number Placeholder 3"/>
          <p:cNvSpPr>
            <a:spLocks noGrp="1"/>
          </p:cNvSpPr>
          <p:nvPr>
            <p:ph type="sldNum" sz="quarter" idx="10"/>
          </p:nvPr>
        </p:nvSpPr>
        <p:spPr/>
        <p:txBody>
          <a:bodyPr/>
          <a:lstStyle/>
          <a:p>
            <a:fld id="{C575B359-9F03-4755-9A82-1B2E6D295E65}"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1201" y="228600"/>
            <a:ext cx="2514600" cy="1868086"/>
          </a:xfrm>
        </p:spPr>
      </p:sp>
      <p:sp>
        <p:nvSpPr>
          <p:cNvPr id="3" name="Notes Placeholder 2"/>
          <p:cNvSpPr>
            <a:spLocks noGrp="1"/>
          </p:cNvSpPr>
          <p:nvPr>
            <p:ph type="body" idx="1"/>
          </p:nvPr>
        </p:nvSpPr>
        <p:spPr>
          <a:xfrm>
            <a:off x="381000" y="2133600"/>
            <a:ext cx="6324600" cy="6465570"/>
          </a:xfrm>
        </p:spPr>
        <p:txBody>
          <a:bodyPr>
            <a:normAutofit fontScale="85000" lnSpcReduction="20000"/>
          </a:bodyPr>
          <a:lstStyle/>
          <a:p>
            <a:r>
              <a:rPr lang="en-US" sz="2200" dirty="0" smtClean="0"/>
              <a:t>We realize that while its great to have this type of functionality within the IDS Project, the scale of solution needed for resource sharing within larger networks will provide the necessary effectiveness needed for interlibrary loan.  </a:t>
            </a:r>
          </a:p>
          <a:p>
            <a:endParaRPr lang="en-US" sz="2200" dirty="0" smtClean="0"/>
          </a:p>
          <a:p>
            <a:r>
              <a:rPr lang="en-US" sz="2200" dirty="0" smtClean="0"/>
              <a:t>However, replication of our current model only adds to the problem at hand, we live in a very fractured environment that doesn’t lend itself easily to solving the need for an intelligent direct request for articles at a large scale.  Discovery should be so easy that a computer can and will do this so we can move to other problems that warrant our attention.  Discovery among and across groups and individual libraries has always been the key to success for libraries successfully sharing resources.</a:t>
            </a:r>
          </a:p>
          <a:p>
            <a:endParaRPr lang="en-US" sz="2000" dirty="0" smtClean="0"/>
          </a:p>
          <a:p>
            <a:endParaRPr lang="en-US" sz="2000" dirty="0" smtClean="0"/>
          </a:p>
          <a:p>
            <a:pPr defTabSz="881390">
              <a:defRPr/>
            </a:pPr>
            <a:r>
              <a:rPr lang="en-US" sz="2300" dirty="0" smtClean="0"/>
              <a:t>That is why in order to meet the needs of many other libraries,  the IDS Project in conjunction with Atlas Systems, Inc., is helping OCLC develop a similar service to </a:t>
            </a:r>
            <a:r>
              <a:rPr lang="en-US" sz="2300" dirty="0" err="1" smtClean="0"/>
              <a:t>unmediate</a:t>
            </a:r>
            <a:r>
              <a:rPr lang="en-US" sz="2300" dirty="0" smtClean="0"/>
              <a:t> the discovery and requesting of articles among libraries.  While the details of the solution are still being determined, we can share that the expectation is that by January 2010, a prototype will be available for free to libraries using </a:t>
            </a:r>
            <a:r>
              <a:rPr lang="en-US" sz="2300" dirty="0" err="1" smtClean="0"/>
              <a:t>Worldcat</a:t>
            </a:r>
            <a:r>
              <a:rPr lang="en-US" sz="2300" dirty="0" smtClean="0"/>
              <a:t> Resource Sharing and ILLiad.</a:t>
            </a:r>
          </a:p>
        </p:txBody>
      </p:sp>
      <p:sp>
        <p:nvSpPr>
          <p:cNvPr id="4" name="Slide Number Placeholder 3"/>
          <p:cNvSpPr>
            <a:spLocks noGrp="1"/>
          </p:cNvSpPr>
          <p:nvPr>
            <p:ph type="sldNum" sz="quarter" idx="10"/>
          </p:nvPr>
        </p:nvSpPr>
        <p:spPr/>
        <p:txBody>
          <a:bodyPr/>
          <a:lstStyle/>
          <a:p>
            <a:fld id="{C575B359-9F03-4755-9A82-1B2E6D295E65}"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7400" y="304800"/>
            <a:ext cx="2574925" cy="1912901"/>
          </a:xfrm>
        </p:spPr>
      </p:sp>
      <p:sp>
        <p:nvSpPr>
          <p:cNvPr id="3" name="Notes Placeholder 2"/>
          <p:cNvSpPr>
            <a:spLocks noGrp="1"/>
          </p:cNvSpPr>
          <p:nvPr>
            <p:ph type="body" idx="1"/>
          </p:nvPr>
        </p:nvSpPr>
        <p:spPr>
          <a:xfrm>
            <a:off x="304800" y="2209800"/>
            <a:ext cx="6477000" cy="6477000"/>
          </a:xfrm>
        </p:spPr>
        <p:txBody>
          <a:bodyPr>
            <a:normAutofit lnSpcReduction="10000"/>
          </a:bodyPr>
          <a:lstStyle/>
          <a:p>
            <a:r>
              <a:rPr lang="en-US" sz="2000" dirty="0" smtClean="0"/>
              <a:t>In</a:t>
            </a:r>
            <a:r>
              <a:rPr lang="en-US" sz="2000" baseline="0" dirty="0" smtClean="0"/>
              <a:t> the last 10 years, we have seen ILL technologies radically evolve, in fact, we often focus on the technology, however, one of the most important factors in our success, is our community.  Our willingness to share resources is fantastically successful, to extend that effectiveness, we must also find ways to better s</a:t>
            </a:r>
            <a:r>
              <a:rPr lang="en-US" sz="2000" dirty="0" smtClean="0"/>
              <a:t>hare best practices and</a:t>
            </a:r>
            <a:r>
              <a:rPr lang="en-US" sz="2000" baseline="0" dirty="0" smtClean="0"/>
              <a:t> tips for getting the best use of these technologies.  </a:t>
            </a:r>
          </a:p>
          <a:p>
            <a:r>
              <a:rPr lang="en-US" sz="2000" baseline="0" dirty="0" smtClean="0"/>
              <a:t>Everyone know </a:t>
            </a:r>
            <a:r>
              <a:rPr lang="en-US" sz="2000" baseline="0" dirty="0" err="1" smtClean="0"/>
              <a:t>ShareILL</a:t>
            </a:r>
            <a:r>
              <a:rPr lang="en-US" sz="2000" baseline="0" dirty="0" smtClean="0"/>
              <a:t>? http://www.shareill.org/index.php/Main_Page  </a:t>
            </a:r>
          </a:p>
          <a:p>
            <a:r>
              <a:rPr lang="en-US" sz="2000" baseline="0" dirty="0" smtClean="0"/>
              <a:t>That is a wonderful source of information – we need tools like these to share specific and procedural tips for resource sharing.</a:t>
            </a:r>
          </a:p>
          <a:p>
            <a:endParaRPr lang="en-US" sz="2000" baseline="0" dirty="0" smtClean="0"/>
          </a:p>
          <a:p>
            <a:r>
              <a:rPr lang="en-US" sz="2000" baseline="0" dirty="0" smtClean="0"/>
              <a:t>While at Portland State University, I organized an ILLiad users group meeting as one method to help me and colleagues with figuring out ILLiad.  From that experience, visiting numerous libraries, and seeing the need for practical workflow specific documentation for the IDS Project mentors, the IDS Project team created the workflow toolkit.  CLICK In August 2008, we released 5 chapters of over 100 tips and best practices for using ILLiad, OCLC custom holdings, and Direct Request.  It was a widely distributed and used by ILLiad libraries.</a:t>
            </a:r>
            <a:endParaRPr lang="en-US" sz="2000" dirty="0" smtClean="0"/>
          </a:p>
          <a:p>
            <a:endParaRPr lang="en-US" dirty="0"/>
          </a:p>
        </p:txBody>
      </p:sp>
      <p:sp>
        <p:nvSpPr>
          <p:cNvPr id="4" name="Slide Number Placeholder 3"/>
          <p:cNvSpPr>
            <a:spLocks noGrp="1"/>
          </p:cNvSpPr>
          <p:nvPr>
            <p:ph type="sldNum" sz="quarter" idx="10"/>
          </p:nvPr>
        </p:nvSpPr>
        <p:spPr/>
        <p:txBody>
          <a:bodyPr/>
          <a:lstStyle/>
          <a:p>
            <a:fld id="{820D9D70-346C-4BEB-85CB-BDCD01A7C221}"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75" y="698500"/>
            <a:ext cx="4692650" cy="3486150"/>
          </a:xfrm>
        </p:spPr>
      </p:sp>
      <p:sp>
        <p:nvSpPr>
          <p:cNvPr id="3" name="Notes Placeholder 2"/>
          <p:cNvSpPr>
            <a:spLocks noGrp="1"/>
          </p:cNvSpPr>
          <p:nvPr>
            <p:ph type="body" idx="1"/>
          </p:nvPr>
        </p:nvSpPr>
        <p:spPr/>
        <p:txBody>
          <a:bodyPr>
            <a:normAutofit/>
          </a:bodyPr>
          <a:lstStyle/>
          <a:p>
            <a:r>
              <a:rPr lang="en-US" sz="2000" dirty="0" smtClean="0"/>
              <a:t>Tim Bowersox,</a:t>
            </a:r>
            <a:r>
              <a:rPr lang="en-US" sz="2000" baseline="0" dirty="0" smtClean="0"/>
              <a:t> our IDS Librarian at Geneseo recently converted the Workflow Toolkit from a downloadable word based tool, into an interactive wiki – he also made extensive linkage between Atlas documentation and video tutorials. </a:t>
            </a:r>
          </a:p>
          <a:p>
            <a:endParaRPr lang="en-US" sz="2000" baseline="0" dirty="0" smtClean="0"/>
          </a:p>
          <a:p>
            <a:r>
              <a:rPr lang="en-US" sz="2000" baseline="0" dirty="0" smtClean="0"/>
              <a:t>For the IDS Project, one of our most important objectives has been to continual improve resource sharing – tools like these are developed and shared because we feel strongly that the overall effectiveness of resource sharing is to cooperatively problem solve local and network practices.  </a:t>
            </a:r>
            <a:endParaRPr lang="en-US" sz="2000" dirty="0"/>
          </a:p>
        </p:txBody>
      </p:sp>
      <p:sp>
        <p:nvSpPr>
          <p:cNvPr id="4" name="Slide Number Placeholder 3"/>
          <p:cNvSpPr>
            <a:spLocks noGrp="1"/>
          </p:cNvSpPr>
          <p:nvPr>
            <p:ph type="sldNum" sz="quarter" idx="10"/>
          </p:nvPr>
        </p:nvSpPr>
        <p:spPr/>
        <p:txBody>
          <a:bodyPr/>
          <a:lstStyle/>
          <a:p>
            <a:fld id="{820D9D70-346C-4BEB-85CB-BDCD01A7C221}"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75" y="698500"/>
            <a:ext cx="3717925" cy="2762031"/>
          </a:xfrm>
        </p:spPr>
      </p:sp>
      <p:sp>
        <p:nvSpPr>
          <p:cNvPr id="3" name="Notes Placeholder 2"/>
          <p:cNvSpPr>
            <a:spLocks noGrp="1"/>
          </p:cNvSpPr>
          <p:nvPr>
            <p:ph type="body" idx="1"/>
          </p:nvPr>
        </p:nvSpPr>
        <p:spPr>
          <a:xfrm>
            <a:off x="701040" y="3581400"/>
            <a:ext cx="5608320" cy="5017770"/>
          </a:xfrm>
        </p:spPr>
        <p:txBody>
          <a:bodyPr>
            <a:normAutofit/>
          </a:bodyPr>
          <a:lstStyle/>
          <a:p>
            <a:r>
              <a:rPr lang="en-US" sz="2000" dirty="0" smtClean="0"/>
              <a:t>Our IDS</a:t>
            </a:r>
            <a:r>
              <a:rPr lang="en-US" sz="2000" baseline="0" dirty="0" smtClean="0"/>
              <a:t> Project has several important works this year ahead…  Our recently formed Technology Advisory Group includes programmers and ILL technologists that are working on developing a consortia catalog using </a:t>
            </a:r>
            <a:r>
              <a:rPr lang="en-US" sz="2000" baseline="0" dirty="0" err="1" smtClean="0"/>
              <a:t>Worldcat</a:t>
            </a:r>
            <a:r>
              <a:rPr lang="en-US" sz="2000" baseline="0" dirty="0" smtClean="0"/>
              <a:t> API and other services, among their many tasks, is evaluating what workflow enhancements can benefit IDS and other libraries – most recently was the OCLC# routing rule tip that included a java script for passing OCLC#’s through Serials Solutions into ILLiad.  </a:t>
            </a:r>
          </a:p>
          <a:p>
            <a:endParaRPr lang="en-US" sz="2000" baseline="0" dirty="0" smtClean="0"/>
          </a:p>
          <a:p>
            <a:r>
              <a:rPr lang="en-US" sz="2000" baseline="0" dirty="0" smtClean="0"/>
              <a:t>Perhaps the most complicated project ahead is the Getting It System Toolkit – it arises from the reality that ILL is no longer the only option that makes sense.</a:t>
            </a:r>
            <a:endParaRPr lang="en-US" sz="2000" dirty="0"/>
          </a:p>
        </p:txBody>
      </p:sp>
      <p:sp>
        <p:nvSpPr>
          <p:cNvPr id="4" name="Slide Number Placeholder 3"/>
          <p:cNvSpPr>
            <a:spLocks noGrp="1"/>
          </p:cNvSpPr>
          <p:nvPr>
            <p:ph type="sldNum" sz="quarter" idx="10"/>
          </p:nvPr>
        </p:nvSpPr>
        <p:spPr/>
        <p:txBody>
          <a:bodyPr/>
          <a:lstStyle/>
          <a:p>
            <a:fld id="{820D9D70-346C-4BEB-85CB-BDCD01A7C221}"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0E552AD-988A-4070-BBF7-BF5231B6E825}" type="slidenum">
              <a:rPr lang="en-US" smtClean="0"/>
              <a:pPr fontAlgn="base">
                <a:spcBef>
                  <a:spcPct val="0"/>
                </a:spcBef>
                <a:spcAft>
                  <a:spcPct val="0"/>
                </a:spcAft>
                <a:defRPr/>
              </a:pPr>
              <a:t>56</a:t>
            </a:fld>
            <a:endParaRPr lang="en-US" smtClean="0"/>
          </a:p>
        </p:txBody>
      </p:sp>
      <p:sp>
        <p:nvSpPr>
          <p:cNvPr id="39939" name="Rectangle 2"/>
          <p:cNvSpPr>
            <a:spLocks noGrp="1" noRot="1" noChangeAspect="1" noChangeArrowheads="1" noTextEdit="1"/>
          </p:cNvSpPr>
          <p:nvPr>
            <p:ph type="sldImg"/>
          </p:nvPr>
        </p:nvSpPr>
        <p:spPr bwMode="auto">
          <a:xfrm>
            <a:off x="2181225" y="231775"/>
            <a:ext cx="2078038" cy="1558925"/>
          </a:xfrm>
          <a:noFill/>
          <a:ln>
            <a:solidFill>
              <a:srgbClr val="000000"/>
            </a:solidFill>
            <a:miter lim="800000"/>
            <a:headEnd/>
            <a:tailEnd/>
          </a:ln>
        </p:spPr>
      </p:sp>
      <p:sp>
        <p:nvSpPr>
          <p:cNvPr id="39940" name="Rectangle 3"/>
          <p:cNvSpPr>
            <a:spLocks noGrp="1" noChangeArrowheads="1"/>
          </p:cNvSpPr>
          <p:nvPr>
            <p:ph type="body" idx="1"/>
          </p:nvPr>
        </p:nvSpPr>
        <p:spPr bwMode="auto">
          <a:xfrm>
            <a:off x="305083" y="2362199"/>
            <a:ext cx="6324318" cy="6551695"/>
          </a:xfrm>
          <a:noFill/>
        </p:spPr>
        <p:txBody>
          <a:bodyPr wrap="square" numCol="1" anchor="t" anchorCtr="0" compatLnSpc="1">
            <a:prstTxWarp prst="textNoShape">
              <a:avLst/>
            </a:prstTxWarp>
            <a:normAutofit/>
          </a:bodyPr>
          <a:lstStyle/>
          <a:p>
            <a:pPr defTabSz="931723">
              <a:lnSpc>
                <a:spcPct val="90000"/>
              </a:lnSpc>
              <a:spcBef>
                <a:spcPct val="0"/>
              </a:spcBef>
              <a:defRPr/>
            </a:pPr>
            <a:r>
              <a:rPr lang="en-US" sz="2000" dirty="0"/>
              <a:t>Briefly </a:t>
            </a:r>
            <a:r>
              <a:rPr lang="en-US" sz="2000" i="1" dirty="0"/>
              <a:t>Explain domains –  </a:t>
            </a:r>
          </a:p>
          <a:p>
            <a:pPr defTabSz="931723">
              <a:lnSpc>
                <a:spcPct val="90000"/>
              </a:lnSpc>
              <a:spcBef>
                <a:spcPct val="0"/>
              </a:spcBef>
              <a:defRPr/>
            </a:pPr>
            <a:endParaRPr lang="en-US" sz="2000" dirty="0" smtClean="0"/>
          </a:p>
          <a:p>
            <a:pPr defTabSz="931723">
              <a:lnSpc>
                <a:spcPct val="90000"/>
              </a:lnSpc>
              <a:spcBef>
                <a:spcPct val="0"/>
              </a:spcBef>
              <a:defRPr/>
            </a:pPr>
            <a:r>
              <a:rPr lang="en-US" sz="2000" dirty="0" smtClean="0"/>
              <a:t>Much </a:t>
            </a:r>
            <a:r>
              <a:rPr lang="en-US" sz="2000" dirty="0"/>
              <a:t>like focusing on discovery, Libraries </a:t>
            </a:r>
            <a:r>
              <a:rPr lang="en-US" sz="2000" dirty="0" smtClean="0"/>
              <a:t>ILL workflow still focuses </a:t>
            </a:r>
            <a:r>
              <a:rPr lang="en-US" sz="2000" dirty="0"/>
              <a:t>on the traditional borrowing domain, </a:t>
            </a:r>
            <a:r>
              <a:rPr lang="en-US" sz="2000" dirty="0" smtClean="0"/>
              <a:t>GIST is</a:t>
            </a:r>
            <a:r>
              <a:rPr lang="en-US" sz="2000" baseline="0" dirty="0" smtClean="0"/>
              <a:t> a transforming w</a:t>
            </a:r>
            <a:r>
              <a:rPr lang="en-US" sz="2000" dirty="0" smtClean="0"/>
              <a:t>orkflow designed to incorporate all four domains,</a:t>
            </a:r>
            <a:r>
              <a:rPr lang="en-US" sz="2000" baseline="0" dirty="0" smtClean="0"/>
              <a:t> with a focus initially on buying and borrowing options.</a:t>
            </a:r>
            <a:endParaRPr lang="en-US" sz="2000"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511076-202D-4E4E-94AE-9EB12899B87F}" type="slidenum">
              <a:rPr lang="en-US"/>
              <a:pPr/>
              <a:t>57</a:t>
            </a:fld>
            <a:endParaRPr lang="en-US"/>
          </a:p>
        </p:txBody>
      </p:sp>
      <p:sp>
        <p:nvSpPr>
          <p:cNvPr id="38914" name="Rectangle 2"/>
          <p:cNvSpPr>
            <a:spLocks noGrp="1" noRot="1" noChangeAspect="1" noChangeArrowheads="1" noTextEdit="1"/>
          </p:cNvSpPr>
          <p:nvPr>
            <p:ph type="sldImg"/>
          </p:nvPr>
        </p:nvSpPr>
        <p:spPr>
          <a:xfrm>
            <a:off x="1968501" y="147638"/>
            <a:ext cx="2146300" cy="1594980"/>
          </a:xfrm>
          <a:ln/>
        </p:spPr>
      </p:sp>
      <p:sp>
        <p:nvSpPr>
          <p:cNvPr id="38915" name="Rectangle 3"/>
          <p:cNvSpPr>
            <a:spLocks noGrp="1" noChangeArrowheads="1"/>
          </p:cNvSpPr>
          <p:nvPr>
            <p:ph type="body" idx="1"/>
          </p:nvPr>
        </p:nvSpPr>
        <p:spPr>
          <a:xfrm>
            <a:off x="245002" y="1676400"/>
            <a:ext cx="6520398" cy="7324876"/>
          </a:xfrm>
        </p:spPr>
        <p:txBody>
          <a:bodyPr>
            <a:noAutofit/>
          </a:bodyPr>
          <a:lstStyle/>
          <a:p>
            <a:pPr algn="l"/>
            <a:r>
              <a:rPr lang="en-US" sz="1800" dirty="0" smtClean="0"/>
              <a:t>GIST is a set of tools being developed by a team at SUNY Geneseo and programming consultants, the project is funded many thanks to RRLC.  GIST will provide libraries with a set of customizable templates and tools that enhance and ideally, transform acquisition, collection development and ILL workflows.   </a:t>
            </a:r>
          </a:p>
          <a:p>
            <a:pPr algn="l"/>
            <a:endParaRPr lang="en-US" sz="500" dirty="0" smtClean="0"/>
          </a:p>
          <a:p>
            <a:pPr algn="l"/>
            <a:r>
              <a:rPr lang="en-US" sz="1800" dirty="0" smtClean="0"/>
              <a:t>Why - Library Services are fragmented by Request Systems that Reinforce functional divisions, take purchase request forms and ILL forms as an example…</a:t>
            </a:r>
          </a:p>
          <a:p>
            <a:endParaRPr lang="en-US" sz="500" dirty="0" smtClean="0"/>
          </a:p>
          <a:p>
            <a:endParaRPr lang="en-US" sz="500" dirty="0" smtClean="0"/>
          </a:p>
          <a:p>
            <a:r>
              <a:rPr lang="en-US" sz="1800" dirty="0" smtClean="0"/>
              <a:t>CD Librarian get an email from their web form, Library Clerk looks up prices in Amazon or Gobi, looks up holdings in SUNY Catalog, looks up department budget, Decision tree may require a bibliographer or subject selector, or liaison review, and a few conversations, then it becomes an approved selection, which could mean handing it off to an acquisitions and/or cataloging person, and so on.  The user is meanwhile in the dark about the status of this request, and what communication there is, is often made from someone’s email, rather than a system generated email that eliminates rekeying information.   </a:t>
            </a:r>
          </a:p>
          <a:p>
            <a:endParaRPr lang="en-US" sz="500" dirty="0" smtClean="0"/>
          </a:p>
          <a:p>
            <a:endParaRPr lang="en-US" sz="500" dirty="0" smtClean="0"/>
          </a:p>
          <a:p>
            <a:r>
              <a:rPr lang="en-US" sz="1800" dirty="0" smtClean="0"/>
              <a:t>On the other hand, ILL which had a similar website email system 10 years ago, now has a system that manages user requests and enables automated processes that free staff time and enables customizing and adding value to the service.  </a:t>
            </a:r>
          </a:p>
          <a:p>
            <a:endParaRPr lang="en-US" sz="500" dirty="0" smtClean="0"/>
          </a:p>
          <a:p>
            <a:r>
              <a:rPr lang="en-US" sz="1800" dirty="0" smtClean="0"/>
              <a:t>Transforming traditional ILL and collection development workflow depends on the local strategies that make sense.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4613" y="381000"/>
            <a:ext cx="3435350" cy="2552700"/>
          </a:xfrm>
        </p:spPr>
      </p:sp>
      <p:sp>
        <p:nvSpPr>
          <p:cNvPr id="3" name="Notes Placeholder 2"/>
          <p:cNvSpPr>
            <a:spLocks noGrp="1"/>
          </p:cNvSpPr>
          <p:nvPr>
            <p:ph type="body" idx="1"/>
          </p:nvPr>
        </p:nvSpPr>
        <p:spPr>
          <a:xfrm>
            <a:off x="219075" y="3172581"/>
            <a:ext cx="6572250" cy="5426589"/>
          </a:xfrm>
        </p:spPr>
        <p:txBody>
          <a:bodyPr>
            <a:noAutofit/>
          </a:bodyPr>
          <a:lstStyle/>
          <a:p>
            <a:r>
              <a:rPr lang="en-US" sz="2000" dirty="0" smtClean="0"/>
              <a:t>From an ILL borrowing perspective, purchasing strategies can make a lot of sense.  This graph is a look at </a:t>
            </a:r>
            <a:r>
              <a:rPr lang="en-US" sz="2000" dirty="0" err="1" smtClean="0"/>
              <a:t>Geneseo’s</a:t>
            </a:r>
            <a:r>
              <a:rPr lang="en-US" sz="2000" dirty="0" smtClean="0"/>
              <a:t> borrowing when we requested materials not held by our network of libraries, and requests with lending charges.  The opportunity cost between borrow and buy, plus the collection diversification are key values useful for transforming ILL and collection development processes.</a:t>
            </a:r>
          </a:p>
          <a:p>
            <a:endParaRPr lang="en-US" sz="2000" dirty="0" smtClean="0"/>
          </a:p>
          <a:p>
            <a:r>
              <a:rPr lang="en-US" sz="2000" dirty="0" smtClean="0"/>
              <a:t>CLICK – here are some of the titles from the graphed sample.  Opportunity cost is a great strategy, however, it is best at the point of need.  </a:t>
            </a:r>
          </a:p>
          <a:p>
            <a:r>
              <a:rPr lang="en-US" sz="2000" dirty="0" smtClean="0"/>
              <a:t> </a:t>
            </a:r>
          </a:p>
          <a:p>
            <a:r>
              <a:rPr lang="en-US" sz="2000" dirty="0" smtClean="0"/>
              <a:t>CLICK – Lastly, if use is a measure of success in collection building, then Just in Time Acquisition has been shown to lead to subsequent use.  How does that compare to many libraries selecting just in case that are fortunate if 50% of their new titles are ever checked out.</a:t>
            </a:r>
            <a:endParaRPr lang="en-US" sz="2000" dirty="0"/>
          </a:p>
        </p:txBody>
      </p:sp>
      <p:sp>
        <p:nvSpPr>
          <p:cNvPr id="4" name="Slide Number Placeholder 3"/>
          <p:cNvSpPr>
            <a:spLocks noGrp="1"/>
          </p:cNvSpPr>
          <p:nvPr>
            <p:ph type="sldNum" sz="quarter" idx="10"/>
          </p:nvPr>
        </p:nvSpPr>
        <p:spPr/>
        <p:txBody>
          <a:bodyPr/>
          <a:lstStyle/>
          <a:p>
            <a:fld id="{98D8C450-CB15-49C3-9AAB-1F0F58E203D1}"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E1A09D-625A-4E82-BA05-17D92768306C}" type="slidenum">
              <a:rPr lang="en-US" smtClean="0"/>
              <a:pPr fontAlgn="base">
                <a:spcBef>
                  <a:spcPct val="0"/>
                </a:spcBef>
                <a:spcAft>
                  <a:spcPct val="0"/>
                </a:spcAft>
                <a:defRPr/>
              </a:pPr>
              <a:t>59</a:t>
            </a:fld>
            <a:endParaRPr lang="en-US" smtClean="0"/>
          </a:p>
        </p:txBody>
      </p:sp>
      <p:sp>
        <p:nvSpPr>
          <p:cNvPr id="49155" name="Rectangle 2"/>
          <p:cNvSpPr>
            <a:spLocks noGrp="1" noRot="1" noChangeAspect="1" noChangeArrowheads="1" noTextEdit="1"/>
          </p:cNvSpPr>
          <p:nvPr>
            <p:ph type="sldImg"/>
          </p:nvPr>
        </p:nvSpPr>
        <p:spPr bwMode="auto">
          <a:xfrm>
            <a:off x="973138" y="304800"/>
            <a:ext cx="5176837" cy="3846513"/>
          </a:xfrm>
          <a:noFill/>
          <a:ln>
            <a:solidFill>
              <a:srgbClr val="000000"/>
            </a:solidFill>
            <a:miter lim="800000"/>
            <a:headEnd/>
            <a:tailEnd/>
          </a:ln>
        </p:spPr>
      </p:sp>
      <p:sp>
        <p:nvSpPr>
          <p:cNvPr id="49156" name="Rectangle 3"/>
          <p:cNvSpPr>
            <a:spLocks noGrp="1" noChangeArrowheads="1"/>
          </p:cNvSpPr>
          <p:nvPr>
            <p:ph type="body" idx="1"/>
          </p:nvPr>
        </p:nvSpPr>
        <p:spPr bwMode="auto">
          <a:xfrm>
            <a:off x="311573" y="4353076"/>
            <a:ext cx="6465147" cy="4246094"/>
          </a:xfrm>
          <a:noFill/>
        </p:spPr>
        <p:txBody>
          <a:bodyPr wrap="square" numCol="1" anchor="t" anchorCtr="0" compatLnSpc="1">
            <a:prstTxWarp prst="textNoShape">
              <a:avLst/>
            </a:prstTxWarp>
            <a:noAutofit/>
          </a:bodyPr>
          <a:lstStyle/>
          <a:p>
            <a:pPr eaLnBrk="1" hangingPunct="1">
              <a:spcBef>
                <a:spcPct val="0"/>
              </a:spcBef>
            </a:pPr>
            <a:r>
              <a:rPr lang="en-US" sz="2300" dirty="0" smtClean="0"/>
              <a:t>This is a conceptual framework of GIST that looks at transforming and combining various processes to streamline our work.  </a:t>
            </a:r>
          </a:p>
          <a:p>
            <a:pPr eaLnBrk="1" hangingPunct="1">
              <a:spcBef>
                <a:spcPct val="0"/>
              </a:spcBef>
            </a:pPr>
            <a:endParaRPr lang="en-US" sz="2300" dirty="0" smtClean="0"/>
          </a:p>
          <a:p>
            <a:pPr eaLnBrk="1" hangingPunct="1">
              <a:spcBef>
                <a:spcPct val="0"/>
              </a:spcBef>
            </a:pPr>
            <a:r>
              <a:rPr lang="en-US" sz="2300" dirty="0" smtClean="0"/>
              <a:t>Requests undergo a series of decisions that are made easier because web services bring in data at the point of request and handling.</a:t>
            </a:r>
          </a:p>
          <a:p>
            <a:pPr eaLnBrk="1" hangingPunct="1">
              <a:spcBef>
                <a:spcPct val="0"/>
              </a:spcBef>
            </a:pPr>
            <a:r>
              <a:rPr lang="en-US" sz="2300" i="1" dirty="0" smtClean="0"/>
              <a:t>Illustrate.</a:t>
            </a:r>
            <a:endParaRPr lang="en-US" sz="2300" i="1"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p:cNvSpPr>
          <p:nvPr>
            <p:ph type="sldImg"/>
          </p:nvPr>
        </p:nvSpPr>
        <p:spPr>
          <a:xfrm>
            <a:off x="1158875" y="698500"/>
            <a:ext cx="4692650" cy="3486150"/>
          </a:xfrm>
          <a:ln/>
        </p:spPr>
      </p:sp>
      <p:sp>
        <p:nvSpPr>
          <p:cNvPr id="150530" name="Notes Placeholder 2"/>
          <p:cNvSpPr>
            <a:spLocks noGrp="1"/>
          </p:cNvSpPr>
          <p:nvPr>
            <p:ph type="body" idx="1"/>
          </p:nvPr>
        </p:nvSpPr>
        <p:spPr>
          <a:noFill/>
          <a:ln/>
        </p:spPr>
        <p:txBody>
          <a:bodyPr>
            <a:normAutofit/>
          </a:bodyPr>
          <a:lstStyle/>
          <a:p>
            <a:r>
              <a:rPr lang="en-US" sz="2000" dirty="0" smtClean="0"/>
              <a:t>What were we thinking?  </a:t>
            </a:r>
          </a:p>
          <a:p>
            <a:endParaRPr lang="en-US" sz="2000" dirty="0" smtClean="0"/>
          </a:p>
          <a:p>
            <a:r>
              <a:rPr lang="en-US" sz="2000" dirty="0" smtClean="0"/>
              <a:t>Let me out of the crazy venture!</a:t>
            </a:r>
          </a:p>
        </p:txBody>
      </p:sp>
      <p:sp>
        <p:nvSpPr>
          <p:cNvPr id="150531" name="Slide Number Placeholder 3"/>
          <p:cNvSpPr>
            <a:spLocks noGrp="1"/>
          </p:cNvSpPr>
          <p:nvPr>
            <p:ph type="sldNum" sz="quarter" idx="5"/>
          </p:nvPr>
        </p:nvSpPr>
        <p:spPr>
          <a:noFill/>
        </p:spPr>
        <p:txBody>
          <a:bodyPr/>
          <a:lstStyle/>
          <a:p>
            <a:fld id="{7F007261-3B14-49D7-B9E7-3833A32A4486}" type="slidenum">
              <a:rPr lang="en-US" smtClean="0"/>
              <a:pPr/>
              <a:t>6</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11363" y="220663"/>
            <a:ext cx="3024187" cy="2247900"/>
          </a:xfrm>
        </p:spPr>
      </p:sp>
      <p:sp>
        <p:nvSpPr>
          <p:cNvPr id="3" name="Notes Placeholder 2"/>
          <p:cNvSpPr>
            <a:spLocks noGrp="1"/>
          </p:cNvSpPr>
          <p:nvPr>
            <p:ph type="body" idx="1"/>
          </p:nvPr>
        </p:nvSpPr>
        <p:spPr>
          <a:xfrm>
            <a:off x="311573" y="2556510"/>
            <a:ext cx="6465147" cy="6206490"/>
          </a:xfrm>
        </p:spPr>
        <p:txBody>
          <a:bodyPr>
            <a:noAutofit/>
          </a:bodyPr>
          <a:lstStyle/>
          <a:p>
            <a:r>
              <a:rPr lang="en-US" sz="2400" dirty="0"/>
              <a:t>Key to </a:t>
            </a:r>
            <a:r>
              <a:rPr lang="en-US" sz="2400" dirty="0" smtClean="0"/>
              <a:t>GIST development </a:t>
            </a:r>
            <a:r>
              <a:rPr lang="en-US" sz="2400" dirty="0"/>
              <a:t>is </a:t>
            </a:r>
            <a:r>
              <a:rPr lang="en-US" sz="2400" dirty="0" smtClean="0"/>
              <a:t>an iterative process of transforming </a:t>
            </a:r>
            <a:r>
              <a:rPr lang="en-US" sz="2400" dirty="0"/>
              <a:t>the </a:t>
            </a:r>
            <a:r>
              <a:rPr lang="en-US" sz="2400" dirty="0" smtClean="0"/>
              <a:t>idea of a request by </a:t>
            </a:r>
            <a:r>
              <a:rPr lang="en-US" sz="2400" dirty="0"/>
              <a:t>asking useful </a:t>
            </a:r>
            <a:r>
              <a:rPr lang="en-US" sz="2400" dirty="0" smtClean="0"/>
              <a:t>questions.  </a:t>
            </a:r>
          </a:p>
          <a:p>
            <a:endParaRPr lang="en-US" sz="2400" dirty="0" smtClean="0"/>
          </a:p>
          <a:p>
            <a:r>
              <a:rPr lang="en-US" sz="2400" dirty="0" smtClean="0"/>
              <a:t>With answers from our users, we can apply </a:t>
            </a:r>
            <a:r>
              <a:rPr lang="en-US" sz="2400" dirty="0"/>
              <a:t>workflow rules </a:t>
            </a:r>
            <a:r>
              <a:rPr lang="en-US" sz="2400" dirty="0" smtClean="0"/>
              <a:t>that automatically prioritize requests, or better inform decision making.</a:t>
            </a:r>
            <a:endParaRPr lang="en-US" sz="2400" dirty="0"/>
          </a:p>
          <a:p>
            <a:endParaRPr lang="en-US" sz="2000" dirty="0"/>
          </a:p>
        </p:txBody>
      </p:sp>
      <p:sp>
        <p:nvSpPr>
          <p:cNvPr id="4" name="Slide Number Placeholder 3"/>
          <p:cNvSpPr>
            <a:spLocks noGrp="1"/>
          </p:cNvSpPr>
          <p:nvPr>
            <p:ph type="sldNum" sz="quarter" idx="10"/>
          </p:nvPr>
        </p:nvSpPr>
        <p:spPr/>
        <p:txBody>
          <a:bodyPr/>
          <a:lstStyle/>
          <a:p>
            <a:fld id="{B44785EA-AFD4-4F7A-ACA0-76655405CC56}"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8550" y="147638"/>
            <a:ext cx="1884363" cy="1401762"/>
          </a:xfrm>
        </p:spPr>
      </p:sp>
      <p:sp>
        <p:nvSpPr>
          <p:cNvPr id="3" name="Notes Placeholder 2"/>
          <p:cNvSpPr>
            <a:spLocks noGrp="1"/>
          </p:cNvSpPr>
          <p:nvPr>
            <p:ph type="body" idx="1"/>
          </p:nvPr>
        </p:nvSpPr>
        <p:spPr>
          <a:xfrm>
            <a:off x="219075" y="1549400"/>
            <a:ext cx="6572250" cy="7451876"/>
          </a:xfrm>
        </p:spPr>
        <p:txBody>
          <a:bodyPr>
            <a:noAutofit/>
          </a:bodyPr>
          <a:lstStyle/>
          <a:p>
            <a:r>
              <a:rPr lang="en-US" sz="1900" dirty="0" smtClean="0"/>
              <a:t>This is our GIST test interface that is used to explore what custom ILLiad forms and bundled data services make sense to our users for a hybrid acquisition and ILL form.  For instance, using ILLiad, you can customize pages to certain status, say librarian, faculty, department recommender or even students might have various GIST forms.</a:t>
            </a:r>
          </a:p>
          <a:p>
            <a:r>
              <a:rPr lang="en-US" sz="1900" dirty="0" smtClean="0"/>
              <a:t>ILLiad allows you to create a separate request form, and/or work with </a:t>
            </a:r>
            <a:r>
              <a:rPr lang="en-US" sz="1900" dirty="0" err="1" smtClean="0"/>
              <a:t>ILLiad’s</a:t>
            </a:r>
            <a:r>
              <a:rPr lang="en-US" sz="1900" dirty="0" smtClean="0"/>
              <a:t> Open URL request form, which makes it easy for selection from any library database with no rekeying by the user. </a:t>
            </a:r>
          </a:p>
          <a:p>
            <a:endParaRPr lang="en-US" sz="500" dirty="0" smtClean="0"/>
          </a:p>
          <a:p>
            <a:r>
              <a:rPr lang="en-US" sz="1900" dirty="0" smtClean="0"/>
              <a:t>CLICK you can ask important questions – why should we consider acquiring this book? How important is this to your research, or what format preference?  During the first two weeks of asking the question about How important is this to your research in our regular ILLiad request, we had over 300 requests intentionally tagged essential, and 29 unessential.</a:t>
            </a:r>
          </a:p>
          <a:p>
            <a:endParaRPr lang="en-US" sz="500" dirty="0" smtClean="0"/>
          </a:p>
          <a:p>
            <a:r>
              <a:rPr lang="en-US" sz="1900" dirty="0" smtClean="0"/>
              <a:t>CLICK By using </a:t>
            </a:r>
            <a:r>
              <a:rPr lang="en-US" sz="1900" dirty="0" err="1" smtClean="0"/>
              <a:t>ILLiad’s</a:t>
            </a:r>
            <a:r>
              <a:rPr lang="en-US" sz="1900" dirty="0" smtClean="0"/>
              <a:t> Open URL request form, it is relatively easy to call upon data sources of interest, such as Amazon Ranking, reviews, etc.  CLICK</a:t>
            </a:r>
          </a:p>
          <a:p>
            <a:endParaRPr lang="en-US" sz="500" dirty="0" smtClean="0"/>
          </a:p>
          <a:p>
            <a:r>
              <a:rPr lang="en-US" sz="1900" dirty="0" smtClean="0"/>
              <a:t>Mark Sullivan recently re-wrote the Amazon Price Grabber – originally written by Portland State University, so that the Amazon price, Vendor price appear, with more data on it’s way.  </a:t>
            </a:r>
            <a:r>
              <a:rPr lang="en-US" sz="1900" b="1" dirty="0" smtClean="0"/>
              <a:t>What else do we collectively want to see in our staff workflow? Gobi, Baker &amp; Taylor? </a:t>
            </a:r>
            <a:endParaRPr lang="en-US" sz="1900" b="1" dirty="0"/>
          </a:p>
        </p:txBody>
      </p:sp>
      <p:sp>
        <p:nvSpPr>
          <p:cNvPr id="4" name="Slide Number Placeholder 3"/>
          <p:cNvSpPr>
            <a:spLocks noGrp="1"/>
          </p:cNvSpPr>
          <p:nvPr>
            <p:ph type="sldNum" sz="quarter" idx="10"/>
          </p:nvPr>
        </p:nvSpPr>
        <p:spPr/>
        <p:txBody>
          <a:bodyPr/>
          <a:lstStyle/>
          <a:p>
            <a:fld id="{820D9D70-346C-4BEB-85CB-BDCD01A7C221}"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75" y="698500"/>
            <a:ext cx="4692650" cy="3486150"/>
          </a:xfrm>
        </p:spPr>
      </p:sp>
      <p:sp>
        <p:nvSpPr>
          <p:cNvPr id="3" name="Notes Placeholder 2"/>
          <p:cNvSpPr>
            <a:spLocks noGrp="1"/>
          </p:cNvSpPr>
          <p:nvPr>
            <p:ph type="body" idx="1"/>
          </p:nvPr>
        </p:nvSpPr>
        <p:spPr/>
        <p:txBody>
          <a:bodyPr>
            <a:normAutofit/>
          </a:bodyPr>
          <a:lstStyle/>
          <a:p>
            <a:r>
              <a:rPr lang="en-US" sz="2000" dirty="0" smtClean="0"/>
              <a:t>Here is our second</a:t>
            </a:r>
            <a:r>
              <a:rPr lang="en-US" sz="2000" baseline="0" dirty="0" smtClean="0"/>
              <a:t> version – as I said, iterative process, we are about ready to have some faculty focus groups and usability on this interface.</a:t>
            </a:r>
            <a:endParaRPr lang="en-US" sz="2000" dirty="0"/>
          </a:p>
        </p:txBody>
      </p:sp>
      <p:sp>
        <p:nvSpPr>
          <p:cNvPr id="4" name="Slide Number Placeholder 3"/>
          <p:cNvSpPr>
            <a:spLocks noGrp="1"/>
          </p:cNvSpPr>
          <p:nvPr>
            <p:ph type="sldNum" sz="quarter" idx="10"/>
          </p:nvPr>
        </p:nvSpPr>
        <p:spPr/>
        <p:txBody>
          <a:bodyPr/>
          <a:lstStyle/>
          <a:p>
            <a:fld id="{820D9D70-346C-4BEB-85CB-BDCD01A7C221}"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75" y="698500"/>
            <a:ext cx="4692650" cy="3486150"/>
          </a:xfrm>
        </p:spPr>
      </p:sp>
      <p:sp>
        <p:nvSpPr>
          <p:cNvPr id="3" name="Notes Placeholder 2"/>
          <p:cNvSpPr>
            <a:spLocks noGrp="1"/>
          </p:cNvSpPr>
          <p:nvPr>
            <p:ph type="body" idx="1"/>
          </p:nvPr>
        </p:nvSpPr>
        <p:spPr>
          <a:xfrm>
            <a:off x="292100" y="4415790"/>
            <a:ext cx="6426200" cy="4183380"/>
          </a:xfrm>
        </p:spPr>
        <p:txBody>
          <a:bodyPr>
            <a:normAutofit/>
          </a:bodyPr>
          <a:lstStyle/>
          <a:p>
            <a:r>
              <a:rPr lang="en-US" sz="2400" dirty="0" smtClean="0"/>
              <a:t>Our target date for releasing GIST version 1 is August 2009 at the IDS Conference. </a:t>
            </a:r>
          </a:p>
          <a:p>
            <a:r>
              <a:rPr lang="en-US" sz="2400" dirty="0" smtClean="0"/>
              <a:t> </a:t>
            </a:r>
          </a:p>
          <a:p>
            <a:r>
              <a:rPr lang="en-US" sz="2400" dirty="0" smtClean="0"/>
              <a:t>Besides Amazon data, the goal is to have data from </a:t>
            </a:r>
            <a:r>
              <a:rPr lang="en-US" sz="2400" dirty="0" err="1" smtClean="0"/>
              <a:t>Worldcat</a:t>
            </a:r>
            <a:r>
              <a:rPr lang="en-US" sz="2400" dirty="0" smtClean="0"/>
              <a:t> API to automatically look up where items are held locally and provide an estimated turn-around time to our users, it will also look up Google Books, and ask users to input data. </a:t>
            </a:r>
          </a:p>
          <a:p>
            <a:r>
              <a:rPr lang="en-US" dirty="0" smtClean="0"/>
              <a:t>Amazon </a:t>
            </a:r>
            <a:r>
              <a:rPr lang="en-US" dirty="0" err="1" smtClean="0"/>
              <a:t>PriceGrabber</a:t>
            </a:r>
            <a:r>
              <a:rPr lang="en-US" dirty="0" smtClean="0"/>
              <a:t>: http://www.atlas-sys.com/products/illiad/newsletter/archive/OCLCILLiadNewsletterFall2008.pdf</a:t>
            </a:r>
          </a:p>
          <a:p>
            <a:r>
              <a:rPr lang="en-US" dirty="0" smtClean="0"/>
              <a:t> </a:t>
            </a:r>
            <a:endParaRPr lang="en-US" dirty="0"/>
          </a:p>
        </p:txBody>
      </p:sp>
      <p:sp>
        <p:nvSpPr>
          <p:cNvPr id="4" name="Slide Number Placeholder 3"/>
          <p:cNvSpPr>
            <a:spLocks noGrp="1"/>
          </p:cNvSpPr>
          <p:nvPr>
            <p:ph type="sldNum" sz="quarter" idx="10"/>
          </p:nvPr>
        </p:nvSpPr>
        <p:spPr/>
        <p:txBody>
          <a:bodyPr/>
          <a:lstStyle/>
          <a:p>
            <a:fld id="{4487A7C6-0CE9-4E22-8DC9-369921EA6547}"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8500"/>
            <a:ext cx="3910012" cy="2905125"/>
          </a:xfrm>
        </p:spPr>
      </p:sp>
      <p:sp>
        <p:nvSpPr>
          <p:cNvPr id="3" name="Notes Placeholder 2"/>
          <p:cNvSpPr>
            <a:spLocks noGrp="1"/>
          </p:cNvSpPr>
          <p:nvPr>
            <p:ph type="body" idx="1"/>
          </p:nvPr>
        </p:nvSpPr>
        <p:spPr>
          <a:xfrm>
            <a:off x="657225" y="3762829"/>
            <a:ext cx="5622925" cy="4836341"/>
          </a:xfrm>
        </p:spPr>
        <p:txBody>
          <a:bodyPr>
            <a:normAutofit/>
          </a:bodyPr>
          <a:lstStyle/>
          <a:p>
            <a:r>
              <a:rPr lang="en-US" sz="2300" dirty="0" smtClean="0"/>
              <a:t>Looking at the long of it… by August 2010</a:t>
            </a:r>
          </a:p>
          <a:p>
            <a:endParaRPr lang="en-US" sz="2300" dirty="0" smtClean="0"/>
          </a:p>
          <a:p>
            <a:r>
              <a:rPr lang="en-US" sz="2300" dirty="0" smtClean="0"/>
              <a:t>GIST Version 2 goals include a set of </a:t>
            </a:r>
            <a:r>
              <a:rPr lang="en-US" sz="2300" b="1" dirty="0" smtClean="0"/>
              <a:t>budget management features </a:t>
            </a:r>
            <a:r>
              <a:rPr lang="en-US" sz="2300" dirty="0" smtClean="0"/>
              <a:t>that allows users and approvers tracking of their budgets, other services, such as attaching OCLC symbols, </a:t>
            </a:r>
          </a:p>
          <a:p>
            <a:endParaRPr lang="en-US" sz="2300" dirty="0" smtClean="0"/>
          </a:p>
          <a:p>
            <a:r>
              <a:rPr lang="en-US" sz="2300" dirty="0" smtClean="0"/>
              <a:t>and a set of </a:t>
            </a:r>
            <a:r>
              <a:rPr lang="en-US" sz="2300" b="1" dirty="0" smtClean="0"/>
              <a:t>gift management tools </a:t>
            </a:r>
            <a:r>
              <a:rPr lang="en-US" sz="2300" dirty="0" smtClean="0"/>
              <a:t>that automate gift selection within collection building targets, provides automated donor letters with lists of items, and slices and dices…</a:t>
            </a:r>
          </a:p>
        </p:txBody>
      </p:sp>
      <p:sp>
        <p:nvSpPr>
          <p:cNvPr id="4" name="Slide Number Placeholder 3"/>
          <p:cNvSpPr>
            <a:spLocks noGrp="1"/>
          </p:cNvSpPr>
          <p:nvPr>
            <p:ph type="sldNum" sz="quarter" idx="10"/>
          </p:nvPr>
        </p:nvSpPr>
        <p:spPr/>
        <p:txBody>
          <a:bodyPr/>
          <a:lstStyle/>
          <a:p>
            <a:fld id="{4487A7C6-0CE9-4E22-8DC9-369921EA6547}"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75" y="698500"/>
            <a:ext cx="4692650" cy="3486150"/>
          </a:xfrm>
        </p:spPr>
      </p:sp>
      <p:sp>
        <p:nvSpPr>
          <p:cNvPr id="3" name="Notes Placeholder 2"/>
          <p:cNvSpPr>
            <a:spLocks noGrp="1"/>
          </p:cNvSpPr>
          <p:nvPr>
            <p:ph type="body" idx="1"/>
          </p:nvPr>
        </p:nvSpPr>
        <p:spPr/>
        <p:txBody>
          <a:bodyPr>
            <a:normAutofit/>
          </a:bodyPr>
          <a:lstStyle/>
          <a:p>
            <a:r>
              <a:rPr lang="en-US" sz="2300" dirty="0" smtClean="0"/>
              <a:t>GIST has</a:t>
            </a:r>
            <a:r>
              <a:rPr lang="en-US" sz="2300" baseline="0" dirty="0" smtClean="0"/>
              <a:t> to be</a:t>
            </a:r>
            <a:r>
              <a:rPr lang="en-US" sz="2300" dirty="0" smtClean="0"/>
              <a:t> customizable</a:t>
            </a:r>
            <a:r>
              <a:rPr lang="en-US" sz="2300" baseline="0" dirty="0" smtClean="0"/>
              <a:t> modules so that l</a:t>
            </a:r>
            <a:r>
              <a:rPr lang="en-US" sz="2300" dirty="0" smtClean="0"/>
              <a:t>ibraries can</a:t>
            </a:r>
            <a:r>
              <a:rPr lang="en-US" sz="2300" baseline="0" dirty="0" smtClean="0"/>
              <a:t> </a:t>
            </a:r>
            <a:r>
              <a:rPr lang="en-US" sz="2300" dirty="0" smtClean="0"/>
              <a:t>adapt the workflow based on local practices and politics, various vendor requirements,</a:t>
            </a:r>
            <a:r>
              <a:rPr lang="en-US" sz="2300" baseline="0" dirty="0" smtClean="0"/>
              <a:t> etc</a:t>
            </a:r>
            <a:r>
              <a:rPr lang="en-US" sz="2300" dirty="0" smtClean="0"/>
              <a:t>. </a:t>
            </a:r>
          </a:p>
        </p:txBody>
      </p:sp>
      <p:sp>
        <p:nvSpPr>
          <p:cNvPr id="4" name="Slide Number Placeholder 3"/>
          <p:cNvSpPr>
            <a:spLocks noGrp="1"/>
          </p:cNvSpPr>
          <p:nvPr>
            <p:ph type="sldNum" sz="quarter" idx="10"/>
          </p:nvPr>
        </p:nvSpPr>
        <p:spPr/>
        <p:txBody>
          <a:bodyPr/>
          <a:lstStyle/>
          <a:p>
            <a:fld id="{820D9D70-346C-4BEB-85CB-BDCD01A7C221}"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30000"/>
              </a:spcBef>
              <a:spcAft>
                <a:spcPct val="0"/>
              </a:spcAft>
              <a:buFontTx/>
              <a:buChar char="•"/>
            </a:pPr>
            <a:fld id="{3183B9D7-3148-4D1F-85E0-E3DAA444EAB5}" type="slidenum">
              <a:rPr lang="en-US" sz="1200" b="1">
                <a:solidFill>
                  <a:prstClr val="white"/>
                </a:solidFill>
                <a:latin typeface="Garamond" pitchFamily="18" charset="0"/>
                <a:cs typeface="Times New Roman" pitchFamily="18" charset="0"/>
              </a:rPr>
              <a:pPr algn="r" rtl="0" fontAlgn="base">
                <a:spcBef>
                  <a:spcPct val="30000"/>
                </a:spcBef>
                <a:spcAft>
                  <a:spcPct val="0"/>
                </a:spcAft>
                <a:buFontTx/>
                <a:buChar char="•"/>
              </a:pPr>
              <a:t>66</a:t>
            </a:fld>
            <a:endParaRPr lang="en-US" sz="1200" b="1" dirty="0">
              <a:solidFill>
                <a:prstClr val="white"/>
              </a:solidFill>
              <a:latin typeface="Garamond" pitchFamily="18" charset="0"/>
              <a:cs typeface="Times New Roman" pitchFamily="18" charset="0"/>
            </a:endParaRPr>
          </a:p>
        </p:txBody>
      </p:sp>
      <p:sp>
        <p:nvSpPr>
          <p:cNvPr id="1040386" name="Rectangle 2"/>
          <p:cNvSpPr>
            <a:spLocks noGrp="1" noRot="1" noChangeAspect="1" noChangeArrowheads="1" noTextEdit="1"/>
          </p:cNvSpPr>
          <p:nvPr>
            <p:ph type="sldImg"/>
          </p:nvPr>
        </p:nvSpPr>
        <p:spPr>
          <a:xfrm>
            <a:off x="1158875" y="698500"/>
            <a:ext cx="4692650" cy="3486150"/>
          </a:xfrm>
          <a:ln/>
        </p:spPr>
      </p:sp>
      <p:sp>
        <p:nvSpPr>
          <p:cNvPr id="1040387" name="Rectangle 3"/>
          <p:cNvSpPr>
            <a:spLocks noGrp="1" noChangeArrowheads="1"/>
          </p:cNvSpPr>
          <p:nvPr>
            <p:ph type="body" idx="1"/>
          </p:nvPr>
        </p:nvSpPr>
        <p:spPr/>
        <p:txBody>
          <a:bodyPr>
            <a:normAutofit/>
          </a:bodyPr>
          <a:lstStyle/>
          <a:p>
            <a:r>
              <a:rPr lang="en-US" sz="2400" dirty="0" smtClean="0"/>
              <a:t>Beyond the technology,</a:t>
            </a:r>
            <a:r>
              <a:rPr lang="en-US" sz="2400" baseline="0" dirty="0" smtClean="0"/>
              <a:t> what is more important to discuss is the reality of cooperation – how do we effectively work together…</a:t>
            </a:r>
            <a:endParaRPr lang="en-US" sz="2400"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pPr algn="r" rtl="0" fontAlgn="base">
              <a:spcBef>
                <a:spcPct val="0"/>
              </a:spcBef>
              <a:spcAft>
                <a:spcPct val="0"/>
              </a:spcAft>
            </a:pPr>
            <a:fld id="{A5E82276-D65C-4161-8EA6-BDA7F633B444}" type="slidenum">
              <a:rPr lang="en-US" sz="1200" b="1">
                <a:solidFill>
                  <a:srgbClr val="FFFFFF"/>
                </a:solidFill>
                <a:latin typeface="Garamond" pitchFamily="18" charset="0"/>
                <a:cs typeface="Times New Roman" pitchFamily="18" charset="0"/>
              </a:rPr>
              <a:pPr algn="r" rtl="0" fontAlgn="base">
                <a:spcBef>
                  <a:spcPct val="0"/>
                </a:spcBef>
                <a:spcAft>
                  <a:spcPct val="0"/>
                </a:spcAft>
              </a:pPr>
              <a:t>67</a:t>
            </a:fld>
            <a:endParaRPr lang="en-US" sz="1200" b="1" dirty="0">
              <a:solidFill>
                <a:srgbClr val="FFFFFF"/>
              </a:solidFill>
              <a:latin typeface="Garamond" pitchFamily="18" charset="0"/>
              <a:cs typeface="Times New Roman" pitchFamily="18" charset="0"/>
            </a:endParaRPr>
          </a:p>
        </p:txBody>
      </p:sp>
      <p:sp>
        <p:nvSpPr>
          <p:cNvPr id="151555" name="Rectangle 2"/>
          <p:cNvSpPr>
            <a:spLocks noGrp="1" noRot="1" noChangeAspect="1" noChangeArrowheads="1" noTextEdit="1"/>
          </p:cNvSpPr>
          <p:nvPr>
            <p:ph type="sldImg"/>
          </p:nvPr>
        </p:nvSpPr>
        <p:spPr>
          <a:xfrm>
            <a:off x="1158875" y="698500"/>
            <a:ext cx="4692650" cy="3486150"/>
          </a:xfrm>
          <a:ln/>
        </p:spPr>
      </p:sp>
      <p:sp>
        <p:nvSpPr>
          <p:cNvPr id="151556" name="Rectangle 3"/>
          <p:cNvSpPr>
            <a:spLocks noGrp="1" noChangeArrowheads="1"/>
          </p:cNvSpPr>
          <p:nvPr>
            <p:ph type="body" idx="1"/>
          </p:nvPr>
        </p:nvSpPr>
        <p:spPr>
          <a:noFill/>
          <a:ln/>
        </p:spPr>
        <p:txBody>
          <a:bodyPr>
            <a:normAutofit/>
          </a:bodyPr>
          <a:lstStyle/>
          <a:p>
            <a:pPr eaLnBrk="1" hangingPunct="1"/>
            <a:r>
              <a:rPr lang="en-US" sz="2000" dirty="0" smtClean="0">
                <a:latin typeface="Arial" pitchFamily="34" charset="0"/>
              </a:rPr>
              <a:t>We</a:t>
            </a:r>
            <a:r>
              <a:rPr lang="en-US" sz="2000" baseline="0" dirty="0" smtClean="0">
                <a:latin typeface="Arial" pitchFamily="34" charset="0"/>
              </a:rPr>
              <a:t> are interested in your comments, questions and suggestions through out this wonderful conference – and congratulations on the 40</a:t>
            </a:r>
            <a:r>
              <a:rPr lang="en-US" sz="2000" baseline="30000" dirty="0" smtClean="0">
                <a:latin typeface="Arial" pitchFamily="34" charset="0"/>
              </a:rPr>
              <a:t>th</a:t>
            </a:r>
            <a:r>
              <a:rPr lang="en-US" sz="2000" baseline="0" dirty="0" smtClean="0">
                <a:latin typeface="Arial" pitchFamily="34" charset="0"/>
              </a:rPr>
              <a:t> year.</a:t>
            </a:r>
            <a:endParaRPr lang="en-US" sz="2000" dirty="0"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76400" y="533400"/>
            <a:ext cx="3108325" cy="2309813"/>
          </a:xfrm>
        </p:spPr>
      </p:sp>
      <p:sp>
        <p:nvSpPr>
          <p:cNvPr id="3" name="Notes Placeholder 2"/>
          <p:cNvSpPr>
            <a:spLocks noGrp="1"/>
          </p:cNvSpPr>
          <p:nvPr>
            <p:ph type="body" idx="1"/>
          </p:nvPr>
        </p:nvSpPr>
        <p:spPr>
          <a:xfrm>
            <a:off x="304800" y="2895600"/>
            <a:ext cx="6400800" cy="5703570"/>
          </a:xfrm>
        </p:spPr>
        <p:txBody>
          <a:bodyPr>
            <a:noAutofit/>
          </a:bodyPr>
          <a:lstStyle/>
          <a:p>
            <a:r>
              <a:rPr lang="en-US" sz="2100" dirty="0" smtClean="0"/>
              <a:t>However, 5 years--and thousands of hours of hard work  later--we currently have a IDS Project membership of 39 New York State libraries. </a:t>
            </a:r>
          </a:p>
          <a:p>
            <a:endParaRPr lang="en-US" sz="2100" dirty="0" smtClean="0"/>
          </a:p>
          <a:p>
            <a:r>
              <a:rPr lang="en-US" sz="2100" dirty="0" smtClean="0"/>
              <a:t>Our membership includes over 50 % of SUNY’s 64 colleges —including  university centers, comprehensive colleges. community colleges and specialized colleges </a:t>
            </a:r>
          </a:p>
          <a:p>
            <a:endParaRPr lang="en-US" sz="2100" dirty="0" smtClean="0"/>
          </a:p>
          <a:p>
            <a:r>
              <a:rPr lang="en-US" sz="2100" dirty="0" smtClean="0"/>
              <a:t>IDS membership also includes private colleges, the City University of New York graduate center, the  New York State Library and the New York Public Library.</a:t>
            </a:r>
          </a:p>
          <a:p>
            <a:endParaRPr lang="en-US" sz="2100" dirty="0" smtClean="0"/>
          </a:p>
          <a:p>
            <a:r>
              <a:rPr lang="en-US" sz="2100" dirty="0" smtClean="0"/>
              <a:t>Approximately  35 million volumes </a:t>
            </a:r>
          </a:p>
          <a:p>
            <a:endParaRPr lang="en-US" sz="2100" dirty="0" smtClean="0"/>
          </a:p>
          <a:p>
            <a:r>
              <a:rPr lang="en-US" sz="2100" dirty="0" smtClean="0"/>
              <a:t>We have 6 to 8 more libraries </a:t>
            </a:r>
            <a:r>
              <a:rPr lang="en-US" sz="2100" dirty="0" smtClean="0"/>
              <a:t>joining </a:t>
            </a:r>
            <a:r>
              <a:rPr lang="en-US" sz="2100" dirty="0" smtClean="0"/>
              <a:t>within the next 6 </a:t>
            </a:r>
            <a:r>
              <a:rPr lang="en-US" sz="2100" dirty="0" smtClean="0"/>
              <a:t>months.  How did we do it?</a:t>
            </a:r>
            <a:endParaRPr lang="en-US" sz="2100" dirty="0"/>
          </a:p>
        </p:txBody>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ED9BD648-BD5E-4E46-9D2C-DFB5A6A40D36}" type="slidenum">
              <a:rPr lang="en-US" sz="1200" b="1">
                <a:solidFill>
                  <a:prstClr val="white"/>
                </a:solidFill>
                <a:latin typeface="Garamond" pitchFamily="18" charset="0"/>
                <a:cs typeface="Times New Roman" pitchFamily="18" charset="0"/>
              </a:rPr>
              <a:pPr algn="r" rtl="0" fontAlgn="base">
                <a:spcBef>
                  <a:spcPct val="0"/>
                </a:spcBef>
                <a:spcAft>
                  <a:spcPct val="0"/>
                </a:spcAft>
                <a:defRPr/>
              </a:pPr>
              <a:t>7</a:t>
            </a:fld>
            <a:endParaRPr lang="en-US" sz="1200" b="1" dirty="0">
              <a:solidFill>
                <a:prstClr val="white"/>
              </a:solidFill>
              <a:latin typeface="Garamond" pitchFamily="18" charset="0"/>
              <a:cs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xfrm>
            <a:off x="1158875" y="698500"/>
            <a:ext cx="3108325" cy="2309813"/>
          </a:xfrm>
          <a:ln/>
        </p:spPr>
      </p:sp>
      <p:sp>
        <p:nvSpPr>
          <p:cNvPr id="113667" name="Notes Placeholder 2"/>
          <p:cNvSpPr>
            <a:spLocks noGrp="1"/>
          </p:cNvSpPr>
          <p:nvPr>
            <p:ph type="body" idx="1"/>
          </p:nvPr>
        </p:nvSpPr>
        <p:spPr>
          <a:xfrm>
            <a:off x="381000" y="3048000"/>
            <a:ext cx="6248400" cy="5551170"/>
          </a:xfrm>
          <a:noFill/>
          <a:ln/>
        </p:spPr>
        <p:txBody>
          <a:bodyPr>
            <a:noAutofit/>
          </a:bodyPr>
          <a:lstStyle/>
          <a:p>
            <a:r>
              <a:rPr lang="en-US" sz="2000" dirty="0" smtClean="0">
                <a:latin typeface="Arial" pitchFamily="34" charset="0"/>
              </a:rPr>
              <a:t>Seize </a:t>
            </a:r>
            <a:r>
              <a:rPr lang="en-US" sz="2000" dirty="0" smtClean="0">
                <a:latin typeface="Arial" pitchFamily="34" charset="0"/>
              </a:rPr>
              <a:t>opportunities</a:t>
            </a:r>
            <a:endParaRPr lang="en-US" sz="2000" dirty="0" smtClean="0">
              <a:latin typeface="Arial" pitchFamily="34" charset="0"/>
            </a:endParaRPr>
          </a:p>
          <a:p>
            <a:r>
              <a:rPr lang="en-US" sz="2000" dirty="0" smtClean="0">
                <a:latin typeface="Arial" pitchFamily="34" charset="0"/>
              </a:rPr>
              <a:t> </a:t>
            </a:r>
          </a:p>
          <a:p>
            <a:pPr eaLnBrk="1" hangingPunct="1"/>
            <a:r>
              <a:rPr lang="en-US" sz="2000" dirty="0" smtClean="0">
                <a:latin typeface="Arial" pitchFamily="34" charset="0"/>
              </a:rPr>
              <a:t>I need to strongly emphasize—the IDS Project is not fundamentality a technology project. </a:t>
            </a:r>
          </a:p>
          <a:p>
            <a:pPr eaLnBrk="1" hangingPunct="1"/>
            <a:endParaRPr lang="en-US" sz="2000" dirty="0" smtClean="0">
              <a:latin typeface="Arial" pitchFamily="34" charset="0"/>
            </a:endParaRPr>
          </a:p>
          <a:p>
            <a:pPr eaLnBrk="1" hangingPunct="1"/>
            <a:r>
              <a:rPr lang="en-US" sz="2000" dirty="0" smtClean="0">
                <a:latin typeface="Arial" pitchFamily="34" charset="0"/>
              </a:rPr>
              <a:t>IDS is focused around the much more difficult challenges of-- human will and organizational change.</a:t>
            </a:r>
          </a:p>
          <a:p>
            <a:pPr marL="0" marR="0" indent="0" algn="l" defTabSz="955896" rtl="0" eaLnBrk="1" fontAlgn="auto" latinLnBrk="0" hangingPunct="1">
              <a:lnSpc>
                <a:spcPct val="100000"/>
              </a:lnSpc>
              <a:spcBef>
                <a:spcPts val="0"/>
              </a:spcBef>
              <a:spcAft>
                <a:spcPts val="0"/>
              </a:spcAft>
              <a:buClrTx/>
              <a:buSzTx/>
              <a:buFontTx/>
              <a:buNone/>
              <a:tabLst/>
              <a:defRPr/>
            </a:pPr>
            <a:endParaRPr lang="en-US" sz="2000" dirty="0" smtClean="0">
              <a:latin typeface="Arial" pitchFamily="34" charset="0"/>
            </a:endParaRPr>
          </a:p>
          <a:p>
            <a:pPr marL="0" marR="0" indent="0" algn="l" defTabSz="955896" rtl="0" eaLnBrk="1" fontAlgn="auto" latinLnBrk="0" hangingPunct="1">
              <a:lnSpc>
                <a:spcPct val="100000"/>
              </a:lnSpc>
              <a:spcBef>
                <a:spcPts val="0"/>
              </a:spcBef>
              <a:spcAft>
                <a:spcPts val="0"/>
              </a:spcAft>
              <a:buClrTx/>
              <a:buSzTx/>
              <a:buFontTx/>
              <a:buNone/>
              <a:tabLst/>
              <a:defRPr/>
            </a:pPr>
            <a:r>
              <a:rPr lang="en-US" sz="2000" dirty="0" smtClean="0">
                <a:latin typeface="Arial" pitchFamily="34" charset="0"/>
              </a:rPr>
              <a:t>We are </a:t>
            </a:r>
            <a:r>
              <a:rPr lang="en-US" sz="2000" dirty="0" smtClean="0">
                <a:latin typeface="Arial" pitchFamily="34" charset="0"/>
              </a:rPr>
              <a:t>trying to create  a new Resource Sharing Model </a:t>
            </a:r>
          </a:p>
        </p:txBody>
      </p:sp>
      <p:sp>
        <p:nvSpPr>
          <p:cNvPr id="113668" name="Slide Number Placeholder 3"/>
          <p:cNvSpPr>
            <a:spLocks noGrp="1"/>
          </p:cNvSpPr>
          <p:nvPr>
            <p:ph type="sldNum" sz="quarter" idx="5"/>
          </p:nvPr>
        </p:nvSpPr>
        <p:spPr>
          <a:noFill/>
        </p:spPr>
        <p:txBody>
          <a:bodyPr/>
          <a:lstStyle/>
          <a:p>
            <a:pPr algn="r" rtl="0" fontAlgn="base">
              <a:spcBef>
                <a:spcPct val="0"/>
              </a:spcBef>
              <a:spcAft>
                <a:spcPct val="0"/>
              </a:spcAft>
            </a:pPr>
            <a:fld id="{5CFADA19-89ED-4974-94DC-BCC61A5A9AAF}" type="slidenum">
              <a:rPr lang="en-US" sz="1200" b="1">
                <a:solidFill>
                  <a:srgbClr val="FFFFFF"/>
                </a:solidFill>
                <a:latin typeface="Garamond" pitchFamily="18" charset="0"/>
                <a:cs typeface="Times New Roman" pitchFamily="18" charset="0"/>
              </a:rPr>
              <a:pPr algn="r" rtl="0" fontAlgn="base">
                <a:spcBef>
                  <a:spcPct val="0"/>
                </a:spcBef>
                <a:spcAft>
                  <a:spcPct val="0"/>
                </a:spcAft>
              </a:pPr>
              <a:t>8</a:t>
            </a:fld>
            <a:endParaRPr lang="en-US" sz="1200" b="1" dirty="0">
              <a:solidFill>
                <a:srgbClr val="FFFFFF"/>
              </a:solidFill>
              <a:latin typeface="Garamond" pitchFamily="18" charset="0"/>
              <a:cs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42D7AB84-F6C5-47A2-B108-503B18B1CF23}" type="slidenum">
              <a:rPr lang="en-US" smtClean="0">
                <a:latin typeface="Arial" pitchFamily="34" charset="0"/>
              </a:rPr>
              <a:pPr/>
              <a:t>9</a:t>
            </a:fld>
            <a:endParaRPr lang="en-US" smtClean="0">
              <a:latin typeface="Arial" pitchFamily="34" charset="0"/>
            </a:endParaRPr>
          </a:p>
        </p:txBody>
      </p:sp>
      <p:sp>
        <p:nvSpPr>
          <p:cNvPr id="150531" name="Rectangle 2"/>
          <p:cNvSpPr>
            <a:spLocks noGrp="1" noRot="1" noChangeAspect="1" noChangeArrowheads="1" noTextEdit="1"/>
          </p:cNvSpPr>
          <p:nvPr>
            <p:ph type="sldImg"/>
          </p:nvPr>
        </p:nvSpPr>
        <p:spPr>
          <a:xfrm>
            <a:off x="1158875" y="698500"/>
            <a:ext cx="4692650" cy="3486150"/>
          </a:xfrm>
          <a:ln/>
        </p:spPr>
      </p:sp>
      <p:sp>
        <p:nvSpPr>
          <p:cNvPr id="150532" name="Rectangle 3"/>
          <p:cNvSpPr>
            <a:spLocks noGrp="1" noChangeArrowheads="1"/>
          </p:cNvSpPr>
          <p:nvPr>
            <p:ph type="body" idx="1"/>
          </p:nvPr>
        </p:nvSpPr>
        <p:spPr>
          <a:noFill/>
          <a:ln/>
        </p:spPr>
        <p:txBody>
          <a:bodyPr/>
          <a:lstStyle/>
          <a:p>
            <a:pPr eaLnBrk="1" hangingPunct="1"/>
            <a:endParaRPr lang="en-US" dirty="0" smtClean="0">
              <a:latin typeface="Arial" pitchFamily="34" charset="0"/>
            </a:endParaRPr>
          </a:p>
          <a:p>
            <a:pPr eaLnBrk="1" hangingPunct="1"/>
            <a:r>
              <a:rPr lang="en-US" sz="2000" dirty="0" smtClean="0">
                <a:latin typeface="Arial" pitchFamily="34" charset="0"/>
              </a:rPr>
              <a:t>The IDS Project is built around this challenge</a:t>
            </a:r>
            <a:r>
              <a:rPr lang="en-US" sz="2000" dirty="0" smtClean="0">
                <a:latin typeface="Arial" pitchFamily="34" charset="0"/>
              </a:rPr>
              <a:t>.  To answer this</a:t>
            </a:r>
            <a:r>
              <a:rPr lang="en-US" sz="2000" baseline="0" dirty="0" smtClean="0">
                <a:latin typeface="Arial" pitchFamily="34" charset="0"/>
              </a:rPr>
              <a:t> question in the affirmative require that we confront and embrace two very scary ideas:</a:t>
            </a:r>
            <a:endParaRPr lang="en-US" sz="2000" dirty="0" smtClean="0">
              <a:latin typeface="Arial" pitchFamily="34" charset="0"/>
            </a:endParaRPr>
          </a:p>
          <a:p>
            <a:pPr eaLnBrk="1" hangingPunct="1"/>
            <a:endParaRPr lang="en-US" dirty="0" smtClean="0">
              <a:latin typeface="Arial" pitchFamily="34" charset="0"/>
            </a:endParaRPr>
          </a:p>
          <a:p>
            <a:pPr eaLnBrk="1" hangingPunct="1"/>
            <a:endParaRPr lang="en-US" dirty="0" smtClean="0">
              <a:latin typeface="Arial" pitchFamily="34" charset="0"/>
            </a:endParaRPr>
          </a:p>
          <a:p>
            <a:pPr eaLnBrk="1" hangingPunct="1"/>
            <a:endParaRPr lang="en-US" dirty="0" smtClean="0">
              <a:latin typeface="Arial" pitchFamily="34" charset="0"/>
            </a:endParaRPr>
          </a:p>
          <a:p>
            <a:pPr eaLnBrk="1" hangingPunct="1"/>
            <a:endParaRPr lang="en-US" dirty="0" smtClean="0">
              <a:latin typeface="Arial" pitchFamily="34" charset="0"/>
            </a:endParaRPr>
          </a:p>
          <a:p>
            <a:pPr eaLnBrk="1" hangingPunct="1"/>
            <a:endParaRPr lang="en-US" dirty="0" smtClean="0">
              <a:latin typeface="Arial" pitchFamily="34" charset="0"/>
            </a:endParaRPr>
          </a:p>
          <a:p>
            <a:pPr eaLnBrk="1" hangingPunct="1"/>
            <a:endParaRPr lang="en-US" dirty="0" smtClean="0">
              <a:latin typeface="Arial" pitchFamily="34" charset="0"/>
            </a:endParaRPr>
          </a:p>
          <a:p>
            <a:pPr eaLnBrk="1" hangingPunct="1"/>
            <a:r>
              <a:rPr lang="en-US" dirty="0" smtClean="0">
                <a:latin typeface="Arial" pitchFamily="34" charset="0"/>
              </a:rPr>
              <a:t> </a:t>
            </a:r>
          </a:p>
          <a:p>
            <a:pPr eaLnBrk="1" hangingPunct="1"/>
            <a:endParaRPr lang="en-US" dirty="0" smtClean="0">
              <a:latin typeface="Arial" pitchFamily="34" charset="0"/>
            </a:endParaRPr>
          </a:p>
          <a:p>
            <a:pPr eaLnBrk="1" hangingPunct="1"/>
            <a:endParaRPr lang="en-US" dirty="0" smtClean="0">
              <a:latin typeface="Arial" pitchFamily="34" charset="0"/>
            </a:endParaRPr>
          </a:p>
          <a:p>
            <a:pPr eaLnBrk="1" hangingPunct="1"/>
            <a:endParaRPr lang="en-US" dirty="0"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090" y="2215741"/>
            <a:ext cx="8161020" cy="15288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440180" y="4041828"/>
            <a:ext cx="6720840" cy="1822785"/>
          </a:xfrm>
        </p:spPr>
        <p:txBody>
          <a:bodyPr/>
          <a:lstStyle>
            <a:lvl1pPr marL="0" indent="0" algn="ctr">
              <a:buNone/>
              <a:defRPr>
                <a:solidFill>
                  <a:schemeClr val="tx1">
                    <a:tint val="75000"/>
                  </a:schemeClr>
                </a:solidFill>
              </a:defRPr>
            </a:lvl1pPr>
            <a:lvl2pPr marL="477901" indent="0" algn="ctr">
              <a:buNone/>
              <a:defRPr>
                <a:solidFill>
                  <a:schemeClr val="tx1">
                    <a:tint val="75000"/>
                  </a:schemeClr>
                </a:solidFill>
              </a:defRPr>
            </a:lvl2pPr>
            <a:lvl3pPr marL="955799" indent="0" algn="ctr">
              <a:buNone/>
              <a:defRPr>
                <a:solidFill>
                  <a:schemeClr val="tx1">
                    <a:tint val="75000"/>
                  </a:schemeClr>
                </a:solidFill>
              </a:defRPr>
            </a:lvl3pPr>
            <a:lvl4pPr marL="1433699" indent="0" algn="ctr">
              <a:buNone/>
              <a:defRPr>
                <a:solidFill>
                  <a:schemeClr val="tx1">
                    <a:tint val="75000"/>
                  </a:schemeClr>
                </a:solidFill>
              </a:defRPr>
            </a:lvl4pPr>
            <a:lvl5pPr marL="1911598" indent="0" algn="ctr">
              <a:buNone/>
              <a:defRPr>
                <a:solidFill>
                  <a:schemeClr val="tx1">
                    <a:tint val="75000"/>
                  </a:schemeClr>
                </a:solidFill>
              </a:defRPr>
            </a:lvl5pPr>
            <a:lvl6pPr marL="2389498" indent="0" algn="ctr">
              <a:buNone/>
              <a:defRPr>
                <a:solidFill>
                  <a:schemeClr val="tx1">
                    <a:tint val="75000"/>
                  </a:schemeClr>
                </a:solidFill>
              </a:defRPr>
            </a:lvl6pPr>
            <a:lvl7pPr marL="2867397" indent="0" algn="ctr">
              <a:buNone/>
              <a:defRPr>
                <a:solidFill>
                  <a:schemeClr val="tx1">
                    <a:tint val="75000"/>
                  </a:schemeClr>
                </a:solidFill>
              </a:defRPr>
            </a:lvl7pPr>
            <a:lvl8pPr marL="3345296" indent="0" algn="ctr">
              <a:buNone/>
              <a:defRPr>
                <a:solidFill>
                  <a:schemeClr val="tx1">
                    <a:tint val="75000"/>
                  </a:schemeClr>
                </a:solidFill>
              </a:defRPr>
            </a:lvl8pPr>
            <a:lvl9pPr marL="38231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CEDC1D-DA97-419C-B4C2-0CE451FA8D02}" type="datetimeFigureOut">
              <a:rPr lang="en-US" smtClean="0"/>
              <a:pPr/>
              <a:t>5/6/2009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593E05-8BEA-450A-B9F8-8C3A4BB0D8B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CEDC1D-DA97-419C-B4C2-0CE451FA8D02}" type="datetimeFigureOut">
              <a:rPr lang="en-US" smtClean="0"/>
              <a:pPr/>
              <a:t>5/6/2009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593E05-8BEA-450A-B9F8-8C3A4BB0D8B2}"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902" y="4992846"/>
            <a:ext cx="5760720" cy="589434"/>
          </a:xfrm>
        </p:spPr>
        <p:txBody>
          <a:bodyPr anchor="b"/>
          <a:lstStyle>
            <a:lvl1pPr algn="l">
              <a:defRPr sz="2100" b="1"/>
            </a:lvl1pPr>
          </a:lstStyle>
          <a:p>
            <a:r>
              <a:rPr lang="en-US" smtClean="0"/>
              <a:t>Click to edit Master title style</a:t>
            </a:r>
            <a:endParaRPr lang="en-US"/>
          </a:p>
        </p:txBody>
      </p:sp>
      <p:sp>
        <p:nvSpPr>
          <p:cNvPr id="3" name="Picture Placeholder 2"/>
          <p:cNvSpPr>
            <a:spLocks noGrp="1"/>
          </p:cNvSpPr>
          <p:nvPr>
            <p:ph type="pic" idx="1"/>
          </p:nvPr>
        </p:nvSpPr>
        <p:spPr>
          <a:xfrm>
            <a:off x="1881902" y="637314"/>
            <a:ext cx="5760720" cy="4279583"/>
          </a:xfrm>
        </p:spPr>
        <p:txBody>
          <a:bodyPr/>
          <a:lstStyle>
            <a:lvl1pPr marL="0" indent="0">
              <a:buNone/>
              <a:defRPr sz="3300"/>
            </a:lvl1pPr>
            <a:lvl2pPr marL="477901" indent="0">
              <a:buNone/>
              <a:defRPr sz="2900"/>
            </a:lvl2pPr>
            <a:lvl3pPr marL="955799" indent="0">
              <a:buNone/>
              <a:defRPr sz="2500"/>
            </a:lvl3pPr>
            <a:lvl4pPr marL="1433699" indent="0">
              <a:buNone/>
              <a:defRPr sz="2100"/>
            </a:lvl4pPr>
            <a:lvl5pPr marL="1911598" indent="0">
              <a:buNone/>
              <a:defRPr sz="2100"/>
            </a:lvl5pPr>
            <a:lvl6pPr marL="2389498" indent="0">
              <a:buNone/>
              <a:defRPr sz="2100"/>
            </a:lvl6pPr>
            <a:lvl7pPr marL="2867397" indent="0">
              <a:buNone/>
              <a:defRPr sz="2100"/>
            </a:lvl7pPr>
            <a:lvl8pPr marL="3345296" indent="0">
              <a:buNone/>
              <a:defRPr sz="2100"/>
            </a:lvl8pPr>
            <a:lvl9pPr marL="3823196" indent="0">
              <a:buNone/>
              <a:defRPr sz="2100"/>
            </a:lvl9pPr>
          </a:lstStyle>
          <a:p>
            <a:pPr lvl="0"/>
            <a:endParaRPr lang="en-US" noProof="0"/>
          </a:p>
        </p:txBody>
      </p:sp>
      <p:sp>
        <p:nvSpPr>
          <p:cNvPr id="4" name="Text Placeholder 3"/>
          <p:cNvSpPr>
            <a:spLocks noGrp="1"/>
          </p:cNvSpPr>
          <p:nvPr>
            <p:ph type="body" sz="half" idx="2"/>
          </p:nvPr>
        </p:nvSpPr>
        <p:spPr>
          <a:xfrm>
            <a:off x="1881902" y="5582280"/>
            <a:ext cx="5760720" cy="837094"/>
          </a:xfrm>
        </p:spPr>
        <p:txBody>
          <a:bodyPr/>
          <a:lstStyle>
            <a:lvl1pPr marL="0" indent="0">
              <a:buNone/>
              <a:defRPr sz="1500"/>
            </a:lvl1pPr>
            <a:lvl2pPr marL="477901" indent="0">
              <a:buNone/>
              <a:defRPr sz="1300"/>
            </a:lvl2pPr>
            <a:lvl3pPr marL="955799" indent="0">
              <a:buNone/>
              <a:defRPr sz="1000"/>
            </a:lvl3pPr>
            <a:lvl4pPr marL="1433699" indent="0">
              <a:buNone/>
              <a:defRPr sz="900"/>
            </a:lvl4pPr>
            <a:lvl5pPr marL="1911598" indent="0">
              <a:buNone/>
              <a:defRPr sz="900"/>
            </a:lvl5pPr>
            <a:lvl6pPr marL="2389498" indent="0">
              <a:buNone/>
              <a:defRPr sz="900"/>
            </a:lvl6pPr>
            <a:lvl7pPr marL="2867397" indent="0">
              <a:buNone/>
              <a:defRPr sz="900"/>
            </a:lvl7pPr>
            <a:lvl8pPr marL="3345296" indent="0">
              <a:buNone/>
              <a:defRPr sz="900"/>
            </a:lvl8pPr>
            <a:lvl9pPr marL="3823196"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5B1433D-7D41-4FFB-B665-9BD8A5D58A3E}"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BAEA35E-B275-4D2F-922C-70251341980F}"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0870" y="285641"/>
            <a:ext cx="2160270" cy="608585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80060" y="285641"/>
            <a:ext cx="6320790" cy="60858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DDDC86D-28C8-44AF-A651-5EC7D1BA6E42}"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80060" y="285636"/>
            <a:ext cx="8641080" cy="1188773"/>
          </a:xfrm>
          <a:prstGeom prst="rect">
            <a:avLst/>
          </a:prstGeom>
        </p:spPr>
        <p:txBody>
          <a:bodyPr/>
          <a:lstStyle/>
          <a:p>
            <a:r>
              <a:rPr lang="en-US" smtClean="0"/>
              <a:t>Click to edit Master title style</a:t>
            </a:r>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43132" y="1426531"/>
            <a:ext cx="8641080" cy="1902037"/>
          </a:xfrm>
        </p:spPr>
        <p:txBody>
          <a:bodyPr lIns="47790" tIns="0" rIns="47790" bIns="0" anchor="b">
            <a:scene3d>
              <a:camera prst="orthographicFront"/>
              <a:lightRig rig="soft" dir="t">
                <a:rot lat="0" lon="0" rev="17220000"/>
              </a:lightRig>
            </a:scene3d>
          </a:bodyPr>
          <a:lstStyle>
            <a:lvl1pPr>
              <a:defRPr sz="50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smtClean="0"/>
              <a:t>Click to edit Master title style</a:t>
            </a:r>
            <a:endParaRPr lang="en-US"/>
          </a:p>
        </p:txBody>
      </p:sp>
      <p:sp>
        <p:nvSpPr>
          <p:cNvPr id="9" name="Subtitle 8"/>
          <p:cNvSpPr>
            <a:spLocks noGrp="1"/>
          </p:cNvSpPr>
          <p:nvPr>
            <p:ph type="subTitle" idx="1"/>
          </p:nvPr>
        </p:nvSpPr>
        <p:spPr>
          <a:xfrm>
            <a:off x="1440180" y="3465125"/>
            <a:ext cx="6720840" cy="1822785"/>
          </a:xfrm>
        </p:spPr>
        <p:txBody>
          <a:bodyPr/>
          <a:lstStyle>
            <a:lvl1pPr marL="0" indent="0" algn="ctr">
              <a:buNone/>
              <a:defRPr>
                <a:solidFill>
                  <a:schemeClr val="tx1"/>
                </a:solidFill>
              </a:defRPr>
            </a:lvl1pPr>
            <a:lvl2pPr marL="477901" indent="0" algn="ctr">
              <a:buNone/>
            </a:lvl2pPr>
            <a:lvl3pPr marL="955799" indent="0" algn="ctr">
              <a:buNone/>
            </a:lvl3pPr>
            <a:lvl4pPr marL="1433699" indent="0" algn="ctr">
              <a:buNone/>
            </a:lvl4pPr>
            <a:lvl5pPr marL="1911598" indent="0" algn="ctr">
              <a:buNone/>
            </a:lvl5pPr>
            <a:lvl6pPr marL="2389498" indent="0" algn="ctr">
              <a:buNone/>
            </a:lvl6pPr>
            <a:lvl7pPr marL="2867397" indent="0" algn="ctr">
              <a:buNone/>
            </a:lvl7pPr>
            <a:lvl8pPr marL="3345296" indent="0" algn="ctr">
              <a:buNone/>
            </a:lvl8pPr>
            <a:lvl9pPr marL="3823196" indent="0" algn="ctr">
              <a:buNone/>
            </a:lvl9pPr>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lgn="l" rtl="0" fontAlgn="base">
              <a:spcBef>
                <a:spcPct val="30000"/>
              </a:spcBef>
              <a:spcAft>
                <a:spcPct val="0"/>
              </a:spcAft>
              <a:buFontTx/>
              <a:buChar char="•"/>
              <a:defRPr/>
            </a:pPr>
            <a:endParaRPr lang="en-US" sz="1300" b="1" kern="1200" dirty="0">
              <a:solidFill>
                <a:prstClr val="black">
                  <a:shade val="50000"/>
                </a:prstClr>
              </a:solidFill>
              <a:latin typeface="Garamond" pitchFamily="18" charset="0"/>
              <a:ea typeface="+mn-ea"/>
              <a:cs typeface="Times New Roman" pitchFamily="18" charset="0"/>
            </a:endParaRPr>
          </a:p>
        </p:txBody>
      </p:sp>
      <p:sp>
        <p:nvSpPr>
          <p:cNvPr id="5" name="Footer Placeholder 2"/>
          <p:cNvSpPr>
            <a:spLocks noGrp="1"/>
          </p:cNvSpPr>
          <p:nvPr>
            <p:ph type="ftr" sz="quarter" idx="11"/>
          </p:nvPr>
        </p:nvSpPr>
        <p:spPr/>
        <p:txBody>
          <a:bodyPr/>
          <a:lstStyle>
            <a:lvl1pPr>
              <a:defRPr/>
            </a:lvl1pPr>
          </a:lstStyle>
          <a:p>
            <a:pPr algn="ctr" rtl="0" fontAlgn="base">
              <a:spcBef>
                <a:spcPct val="30000"/>
              </a:spcBef>
              <a:spcAft>
                <a:spcPct val="0"/>
              </a:spcAft>
              <a:buFontTx/>
              <a:buChar char="•"/>
              <a:defRPr/>
            </a:pPr>
            <a:endParaRPr lang="en-US" sz="1300" b="1" kern="1200" dirty="0">
              <a:solidFill>
                <a:prstClr val="black">
                  <a:shade val="50000"/>
                </a:prstClr>
              </a:solidFill>
              <a:latin typeface="Garamond" pitchFamily="18" charset="0"/>
              <a:ea typeface="+mn-ea"/>
              <a:cs typeface="Times New Roman" pitchFamily="18" charset="0"/>
            </a:endParaRPr>
          </a:p>
        </p:txBody>
      </p:sp>
      <p:sp>
        <p:nvSpPr>
          <p:cNvPr id="6" name="Slide Number Placeholder 22"/>
          <p:cNvSpPr>
            <a:spLocks noGrp="1"/>
          </p:cNvSpPr>
          <p:nvPr>
            <p:ph type="sldNum" sz="quarter" idx="12"/>
          </p:nvPr>
        </p:nvSpPr>
        <p:spPr/>
        <p:txBody>
          <a:bodyPr/>
          <a:lstStyle>
            <a:lvl1pPr>
              <a:defRPr/>
            </a:lvl1pPr>
          </a:lstStyle>
          <a:p>
            <a:pPr algn="r" rtl="0" fontAlgn="base">
              <a:spcBef>
                <a:spcPct val="30000"/>
              </a:spcBef>
              <a:spcAft>
                <a:spcPct val="0"/>
              </a:spcAft>
              <a:buFontTx/>
              <a:buChar char="•"/>
              <a:defRPr/>
            </a:pPr>
            <a:fld id="{810532D9-9BA8-439A-8D90-C4C9CF11B911}" type="slidenum">
              <a:rPr lang="en-US" sz="1300" b="1" kern="1200">
                <a:solidFill>
                  <a:prstClr val="black">
                    <a:shade val="50000"/>
                  </a:prstClr>
                </a:solidFill>
                <a:latin typeface="Garamond" pitchFamily="18" charset="0"/>
                <a:ea typeface="+mn-ea"/>
                <a:cs typeface="Times New Roman" pitchFamily="18" charset="0"/>
              </a:rPr>
              <a:pPr algn="r" rtl="0" fontAlgn="base">
                <a:spcBef>
                  <a:spcPct val="30000"/>
                </a:spcBef>
                <a:spcAft>
                  <a:spcPct val="0"/>
                </a:spcAft>
                <a:buFontTx/>
                <a:buChar char="•"/>
                <a:defRPr/>
              </a:pPr>
              <a:t>‹#›</a:t>
            </a:fld>
            <a:endParaRPr lang="en-US" sz="1300" b="1" kern="1200" dirty="0">
              <a:solidFill>
                <a:prstClr val="black">
                  <a:shade val="50000"/>
                </a:prstClr>
              </a:solidFill>
              <a:latin typeface="Garamond" pitchFamily="18" charset="0"/>
              <a:ea typeface="+mn-ea"/>
              <a:cs typeface="Times New Roman" pitchFamily="18" charset="0"/>
            </a:endParaRPr>
          </a:p>
        </p:txBody>
      </p:sp>
    </p:spTree>
  </p:cSld>
  <p:clrMapOvr>
    <a:masterClrMapping/>
  </p:clrMapOvr>
  <p:transition spd="med">
    <p:circl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lgn="l" rtl="0" fontAlgn="base">
              <a:spcBef>
                <a:spcPct val="30000"/>
              </a:spcBef>
              <a:spcAft>
                <a:spcPct val="0"/>
              </a:spcAft>
              <a:buFontTx/>
              <a:buChar char="•"/>
              <a:defRPr/>
            </a:pPr>
            <a:endParaRPr lang="en-US" sz="1300" b="1" kern="1200" dirty="0">
              <a:solidFill>
                <a:prstClr val="black">
                  <a:shade val="50000"/>
                </a:prstClr>
              </a:solidFill>
              <a:latin typeface="Garamond" pitchFamily="18" charset="0"/>
              <a:ea typeface="+mn-ea"/>
              <a:cs typeface="Times New Roman" pitchFamily="18" charset="0"/>
            </a:endParaRPr>
          </a:p>
        </p:txBody>
      </p:sp>
      <p:sp>
        <p:nvSpPr>
          <p:cNvPr id="5" name="Footer Placeholder 2"/>
          <p:cNvSpPr>
            <a:spLocks noGrp="1"/>
          </p:cNvSpPr>
          <p:nvPr>
            <p:ph type="ftr" sz="quarter" idx="11"/>
          </p:nvPr>
        </p:nvSpPr>
        <p:spPr/>
        <p:txBody>
          <a:bodyPr/>
          <a:lstStyle>
            <a:lvl1pPr>
              <a:defRPr/>
            </a:lvl1pPr>
          </a:lstStyle>
          <a:p>
            <a:pPr algn="ctr" rtl="0" fontAlgn="base">
              <a:spcBef>
                <a:spcPct val="30000"/>
              </a:spcBef>
              <a:spcAft>
                <a:spcPct val="0"/>
              </a:spcAft>
              <a:buFontTx/>
              <a:buChar char="•"/>
              <a:defRPr/>
            </a:pPr>
            <a:endParaRPr lang="en-US" sz="1300" b="1" kern="1200" dirty="0">
              <a:solidFill>
                <a:prstClr val="black">
                  <a:shade val="50000"/>
                </a:prstClr>
              </a:solidFill>
              <a:latin typeface="Garamond" pitchFamily="18" charset="0"/>
              <a:ea typeface="+mn-ea"/>
              <a:cs typeface="Times New Roman" pitchFamily="18" charset="0"/>
            </a:endParaRPr>
          </a:p>
        </p:txBody>
      </p:sp>
      <p:sp>
        <p:nvSpPr>
          <p:cNvPr id="6" name="Slide Number Placeholder 22"/>
          <p:cNvSpPr>
            <a:spLocks noGrp="1"/>
          </p:cNvSpPr>
          <p:nvPr>
            <p:ph type="sldNum" sz="quarter" idx="12"/>
          </p:nvPr>
        </p:nvSpPr>
        <p:spPr/>
        <p:txBody>
          <a:bodyPr/>
          <a:lstStyle>
            <a:lvl1pPr>
              <a:defRPr/>
            </a:lvl1pPr>
          </a:lstStyle>
          <a:p>
            <a:pPr algn="r" rtl="0" fontAlgn="base">
              <a:spcBef>
                <a:spcPct val="30000"/>
              </a:spcBef>
              <a:spcAft>
                <a:spcPct val="0"/>
              </a:spcAft>
              <a:buFontTx/>
              <a:buChar char="•"/>
              <a:defRPr/>
            </a:pPr>
            <a:fld id="{4D5EBEDF-E5BF-4561-B9B2-B6ACCAA7BEC6}" type="slidenum">
              <a:rPr lang="en-US" sz="1300" b="1" kern="1200">
                <a:solidFill>
                  <a:prstClr val="black">
                    <a:shade val="50000"/>
                  </a:prstClr>
                </a:solidFill>
                <a:latin typeface="Garamond" pitchFamily="18" charset="0"/>
                <a:ea typeface="+mn-ea"/>
                <a:cs typeface="Times New Roman" pitchFamily="18" charset="0"/>
              </a:rPr>
              <a:pPr algn="r" rtl="0" fontAlgn="base">
                <a:spcBef>
                  <a:spcPct val="30000"/>
                </a:spcBef>
                <a:spcAft>
                  <a:spcPct val="0"/>
                </a:spcAft>
                <a:buFontTx/>
                <a:buChar char="•"/>
                <a:defRPr/>
              </a:pPr>
              <a:t>‹#›</a:t>
            </a:fld>
            <a:endParaRPr lang="en-US" sz="1300" b="1" kern="1200" dirty="0">
              <a:solidFill>
                <a:prstClr val="black">
                  <a:shade val="50000"/>
                </a:prstClr>
              </a:solidFill>
              <a:latin typeface="Garamond" pitchFamily="18" charset="0"/>
              <a:ea typeface="+mn-ea"/>
              <a:cs typeface="Times New Roman" pitchFamily="18" charset="0"/>
            </a:endParaRPr>
          </a:p>
        </p:txBody>
      </p:sp>
    </p:spTree>
  </p:cSld>
  <p:clrMapOvr>
    <a:masterClrMapping/>
  </p:clrMapOvr>
  <p:transition spd="med">
    <p:circl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0210" y="634012"/>
            <a:ext cx="7440930" cy="1902037"/>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50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1680210" y="2608214"/>
            <a:ext cx="7440930" cy="1570170"/>
          </a:xfrm>
        </p:spPr>
        <p:txBody>
          <a:bodyPr/>
          <a:lstStyle>
            <a:lvl1pPr marL="76465" indent="0" algn="l">
              <a:buNone/>
              <a:defRPr sz="2100">
                <a:solidFill>
                  <a:schemeClr val="tx1"/>
                </a:solidFill>
              </a:defRPr>
            </a:lvl1pPr>
            <a:lvl2pPr>
              <a:buNone/>
              <a:defRPr sz="1900">
                <a:solidFill>
                  <a:schemeClr val="tx1">
                    <a:tint val="75000"/>
                  </a:schemeClr>
                </a:solidFill>
              </a:defRPr>
            </a:lvl2pPr>
            <a:lvl3pPr>
              <a:buNone/>
              <a:defRPr sz="1700">
                <a:solidFill>
                  <a:schemeClr val="tx1">
                    <a:tint val="75000"/>
                  </a:schemeClr>
                </a:solidFill>
              </a:defRPr>
            </a:lvl3pPr>
            <a:lvl4pPr>
              <a:buNone/>
              <a:defRPr sz="1500">
                <a:solidFill>
                  <a:schemeClr val="tx1">
                    <a:tint val="75000"/>
                  </a:schemeClr>
                </a:solidFill>
              </a:defRPr>
            </a:lvl4pPr>
            <a:lvl5pPr>
              <a:buNone/>
              <a:defRPr sz="1500">
                <a:solidFill>
                  <a:schemeClr val="tx1">
                    <a:tint val="75000"/>
                  </a:schemeClr>
                </a:solidFill>
              </a:defRPr>
            </a:lvl5pPr>
          </a:lstStyle>
          <a:p>
            <a:pPr lvl="0"/>
            <a:r>
              <a:rPr lang="en-US" smtClean="0"/>
              <a:t>Click to edit Master text styles</a:t>
            </a:r>
          </a:p>
        </p:txBody>
      </p:sp>
      <p:sp>
        <p:nvSpPr>
          <p:cNvPr id="4" name="Date Placeholder 13"/>
          <p:cNvSpPr>
            <a:spLocks noGrp="1"/>
          </p:cNvSpPr>
          <p:nvPr>
            <p:ph type="dt" sz="half" idx="10"/>
          </p:nvPr>
        </p:nvSpPr>
        <p:spPr/>
        <p:txBody>
          <a:bodyPr/>
          <a:lstStyle>
            <a:lvl1pPr>
              <a:defRPr/>
            </a:lvl1pPr>
          </a:lstStyle>
          <a:p>
            <a:pPr algn="l" rtl="0" fontAlgn="base">
              <a:spcBef>
                <a:spcPct val="30000"/>
              </a:spcBef>
              <a:spcAft>
                <a:spcPct val="0"/>
              </a:spcAft>
              <a:buFontTx/>
              <a:buChar char="•"/>
              <a:defRPr/>
            </a:pPr>
            <a:endParaRPr lang="en-US" sz="1300" b="1" kern="1200" dirty="0">
              <a:solidFill>
                <a:prstClr val="black">
                  <a:shade val="50000"/>
                </a:prstClr>
              </a:solidFill>
              <a:latin typeface="Garamond" pitchFamily="18" charset="0"/>
              <a:ea typeface="+mn-ea"/>
              <a:cs typeface="Times New Roman" pitchFamily="18" charset="0"/>
            </a:endParaRPr>
          </a:p>
        </p:txBody>
      </p:sp>
      <p:sp>
        <p:nvSpPr>
          <p:cNvPr id="5" name="Footer Placeholder 2"/>
          <p:cNvSpPr>
            <a:spLocks noGrp="1"/>
          </p:cNvSpPr>
          <p:nvPr>
            <p:ph type="ftr" sz="quarter" idx="11"/>
          </p:nvPr>
        </p:nvSpPr>
        <p:spPr/>
        <p:txBody>
          <a:bodyPr/>
          <a:lstStyle>
            <a:lvl1pPr>
              <a:defRPr/>
            </a:lvl1pPr>
          </a:lstStyle>
          <a:p>
            <a:pPr algn="ctr" rtl="0" fontAlgn="base">
              <a:spcBef>
                <a:spcPct val="30000"/>
              </a:spcBef>
              <a:spcAft>
                <a:spcPct val="0"/>
              </a:spcAft>
              <a:buFontTx/>
              <a:buChar char="•"/>
              <a:defRPr/>
            </a:pPr>
            <a:endParaRPr lang="en-US" sz="1300" b="1" kern="1200" dirty="0">
              <a:solidFill>
                <a:prstClr val="black">
                  <a:shade val="50000"/>
                </a:prstClr>
              </a:solidFill>
              <a:latin typeface="Garamond" pitchFamily="18" charset="0"/>
              <a:ea typeface="+mn-ea"/>
              <a:cs typeface="Times New Roman" pitchFamily="18" charset="0"/>
            </a:endParaRPr>
          </a:p>
        </p:txBody>
      </p:sp>
      <p:sp>
        <p:nvSpPr>
          <p:cNvPr id="6" name="Slide Number Placeholder 22"/>
          <p:cNvSpPr>
            <a:spLocks noGrp="1"/>
          </p:cNvSpPr>
          <p:nvPr>
            <p:ph type="sldNum" sz="quarter" idx="12"/>
          </p:nvPr>
        </p:nvSpPr>
        <p:spPr/>
        <p:txBody>
          <a:bodyPr/>
          <a:lstStyle>
            <a:lvl1pPr>
              <a:defRPr/>
            </a:lvl1pPr>
          </a:lstStyle>
          <a:p>
            <a:pPr algn="r" rtl="0" fontAlgn="base">
              <a:spcBef>
                <a:spcPct val="30000"/>
              </a:spcBef>
              <a:spcAft>
                <a:spcPct val="0"/>
              </a:spcAft>
              <a:buFontTx/>
              <a:buChar char="•"/>
              <a:defRPr/>
            </a:pPr>
            <a:fld id="{86DDCF2A-CD1E-49A9-B4BB-B6DA22B90E4E}" type="slidenum">
              <a:rPr lang="en-US" sz="1300" b="1" kern="1200">
                <a:solidFill>
                  <a:prstClr val="black">
                    <a:shade val="50000"/>
                  </a:prstClr>
                </a:solidFill>
                <a:latin typeface="Garamond" pitchFamily="18" charset="0"/>
                <a:ea typeface="+mn-ea"/>
                <a:cs typeface="Times New Roman" pitchFamily="18" charset="0"/>
              </a:rPr>
              <a:pPr algn="r" rtl="0" fontAlgn="base">
                <a:spcBef>
                  <a:spcPct val="30000"/>
                </a:spcBef>
                <a:spcAft>
                  <a:spcPct val="0"/>
                </a:spcAft>
                <a:buFontTx/>
                <a:buChar char="•"/>
                <a:defRPr/>
              </a:pPr>
              <a:t>‹#›</a:t>
            </a:fld>
            <a:endParaRPr lang="en-US" sz="1300" b="1" kern="1200" dirty="0">
              <a:solidFill>
                <a:prstClr val="black">
                  <a:shade val="50000"/>
                </a:prstClr>
              </a:solidFill>
              <a:latin typeface="Garamond" pitchFamily="18" charset="0"/>
              <a:ea typeface="+mn-ea"/>
              <a:cs typeface="Times New Roman" pitchFamily="18" charset="0"/>
            </a:endParaRPr>
          </a:p>
        </p:txBody>
      </p:sp>
    </p:spTree>
  </p:cSld>
  <p:clrMapOvr>
    <a:masterClrMapping/>
  </p:clrMapOvr>
  <p:transition spd="med">
    <p:circl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0060" y="1664287"/>
            <a:ext cx="4240530" cy="4707211"/>
          </a:xfrm>
        </p:spPr>
        <p:txBody>
          <a:bodyPr/>
          <a:lstStyle>
            <a:lvl1pPr>
              <a:defRPr sz="2700"/>
            </a:lvl1pPr>
            <a:lvl2pPr>
              <a:defRPr sz="2500"/>
            </a:lvl2pPr>
            <a:lvl3pPr>
              <a:defRPr sz="2100"/>
            </a:lvl3pPr>
            <a:lvl4pPr>
              <a:defRPr sz="1900"/>
            </a:lvl4pPr>
            <a:lvl5pPr>
              <a:defRPr sz="1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80610" y="1664287"/>
            <a:ext cx="4240530" cy="4707211"/>
          </a:xfrm>
        </p:spPr>
        <p:txBody>
          <a:bodyPr/>
          <a:lstStyle>
            <a:lvl1pPr>
              <a:defRPr sz="2700"/>
            </a:lvl1pPr>
            <a:lvl2pPr>
              <a:defRPr sz="2500"/>
            </a:lvl2pPr>
            <a:lvl3pPr>
              <a:defRPr sz="2100"/>
            </a:lvl3pPr>
            <a:lvl4pPr>
              <a:defRPr sz="1900"/>
            </a:lvl4pPr>
            <a:lvl5pPr>
              <a:defRPr sz="1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lgn="l" rtl="0" fontAlgn="base">
              <a:spcBef>
                <a:spcPct val="30000"/>
              </a:spcBef>
              <a:spcAft>
                <a:spcPct val="0"/>
              </a:spcAft>
              <a:buFontTx/>
              <a:buChar char="•"/>
              <a:defRPr/>
            </a:pPr>
            <a:endParaRPr lang="en-US" sz="1300" b="1" kern="1200" dirty="0">
              <a:solidFill>
                <a:prstClr val="black">
                  <a:shade val="50000"/>
                </a:prstClr>
              </a:solidFill>
              <a:latin typeface="Garamond" pitchFamily="18" charset="0"/>
              <a:ea typeface="+mn-ea"/>
              <a:cs typeface="Times New Roman" pitchFamily="18" charset="0"/>
            </a:endParaRPr>
          </a:p>
        </p:txBody>
      </p:sp>
      <p:sp>
        <p:nvSpPr>
          <p:cNvPr id="6" name="Footer Placeholder 2"/>
          <p:cNvSpPr>
            <a:spLocks noGrp="1"/>
          </p:cNvSpPr>
          <p:nvPr>
            <p:ph type="ftr" sz="quarter" idx="11"/>
          </p:nvPr>
        </p:nvSpPr>
        <p:spPr/>
        <p:txBody>
          <a:bodyPr/>
          <a:lstStyle>
            <a:lvl1pPr>
              <a:defRPr/>
            </a:lvl1pPr>
          </a:lstStyle>
          <a:p>
            <a:pPr algn="ctr" rtl="0" fontAlgn="base">
              <a:spcBef>
                <a:spcPct val="30000"/>
              </a:spcBef>
              <a:spcAft>
                <a:spcPct val="0"/>
              </a:spcAft>
              <a:buFontTx/>
              <a:buChar char="•"/>
              <a:defRPr/>
            </a:pPr>
            <a:endParaRPr lang="en-US" sz="1300" b="1" kern="1200" dirty="0">
              <a:solidFill>
                <a:prstClr val="black">
                  <a:shade val="50000"/>
                </a:prstClr>
              </a:solidFill>
              <a:latin typeface="Garamond" pitchFamily="18" charset="0"/>
              <a:ea typeface="+mn-ea"/>
              <a:cs typeface="Times New Roman" pitchFamily="18" charset="0"/>
            </a:endParaRPr>
          </a:p>
        </p:txBody>
      </p:sp>
      <p:sp>
        <p:nvSpPr>
          <p:cNvPr id="7" name="Slide Number Placeholder 22"/>
          <p:cNvSpPr>
            <a:spLocks noGrp="1"/>
          </p:cNvSpPr>
          <p:nvPr>
            <p:ph type="sldNum" sz="quarter" idx="12"/>
          </p:nvPr>
        </p:nvSpPr>
        <p:spPr/>
        <p:txBody>
          <a:bodyPr/>
          <a:lstStyle>
            <a:lvl1pPr>
              <a:defRPr/>
            </a:lvl1pPr>
          </a:lstStyle>
          <a:p>
            <a:pPr algn="r" rtl="0" fontAlgn="base">
              <a:spcBef>
                <a:spcPct val="30000"/>
              </a:spcBef>
              <a:spcAft>
                <a:spcPct val="0"/>
              </a:spcAft>
              <a:buFontTx/>
              <a:buChar char="•"/>
              <a:defRPr/>
            </a:pPr>
            <a:fld id="{3B65BC81-1210-4D15-98CF-0F4B8C0F363A}" type="slidenum">
              <a:rPr lang="en-US" sz="1300" b="1" kern="1200">
                <a:solidFill>
                  <a:prstClr val="black">
                    <a:shade val="50000"/>
                  </a:prstClr>
                </a:solidFill>
                <a:latin typeface="Garamond" pitchFamily="18" charset="0"/>
                <a:ea typeface="+mn-ea"/>
                <a:cs typeface="Times New Roman" pitchFamily="18" charset="0"/>
              </a:rPr>
              <a:pPr algn="r" rtl="0" fontAlgn="base">
                <a:spcBef>
                  <a:spcPct val="30000"/>
                </a:spcBef>
                <a:spcAft>
                  <a:spcPct val="0"/>
                </a:spcAft>
                <a:buFontTx/>
                <a:buChar char="•"/>
                <a:defRPr/>
              </a:pPr>
              <a:t>‹#›</a:t>
            </a:fld>
            <a:endParaRPr lang="en-US" sz="1300" b="1" kern="1200" dirty="0">
              <a:solidFill>
                <a:prstClr val="black">
                  <a:shade val="50000"/>
                </a:prstClr>
              </a:solidFill>
              <a:latin typeface="Garamond" pitchFamily="18" charset="0"/>
              <a:ea typeface="+mn-ea"/>
              <a:cs typeface="Times New Roman" pitchFamily="18" charset="0"/>
            </a:endParaRPr>
          </a:p>
        </p:txBody>
      </p:sp>
    </p:spTree>
  </p:cSld>
  <p:clrMapOvr>
    <a:masterClrMapping/>
  </p:clrMapOvr>
  <p:transition spd="med">
    <p:circl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0060" y="283989"/>
            <a:ext cx="8641080" cy="1188773"/>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80060" y="1596592"/>
            <a:ext cx="4242197" cy="780957"/>
          </a:xfrm>
        </p:spPr>
        <p:txBody>
          <a:bodyPr anchor="ctr"/>
          <a:lstStyle>
            <a:lvl1pPr marL="0" indent="0">
              <a:buNone/>
              <a:defRPr sz="2500" b="0" cap="all" baseline="0">
                <a:solidFill>
                  <a:schemeClr val="tx1"/>
                </a:solidFill>
              </a:defRPr>
            </a:lvl1pPr>
            <a:lvl2pPr>
              <a:buNone/>
              <a:defRPr sz="2100" b="1"/>
            </a:lvl2pPr>
            <a:lvl3pPr>
              <a:buNone/>
              <a:defRPr sz="1900" b="1"/>
            </a:lvl3pPr>
            <a:lvl4pPr>
              <a:buNone/>
              <a:defRPr sz="1700" b="1"/>
            </a:lvl4pPr>
            <a:lvl5pPr>
              <a:buNone/>
              <a:defRPr sz="1700" b="1"/>
            </a:lvl5pPr>
          </a:lstStyle>
          <a:p>
            <a:pPr lvl="0"/>
            <a:r>
              <a:rPr lang="en-US" smtClean="0"/>
              <a:t>Click to edit Master text styles</a:t>
            </a:r>
          </a:p>
        </p:txBody>
      </p:sp>
      <p:sp>
        <p:nvSpPr>
          <p:cNvPr id="4" name="Text Placeholder 3"/>
          <p:cNvSpPr>
            <a:spLocks noGrp="1"/>
          </p:cNvSpPr>
          <p:nvPr>
            <p:ph type="body" sz="half" idx="3"/>
          </p:nvPr>
        </p:nvSpPr>
        <p:spPr>
          <a:xfrm>
            <a:off x="4877281" y="1596592"/>
            <a:ext cx="4243864" cy="780957"/>
          </a:xfrm>
        </p:spPr>
        <p:txBody>
          <a:bodyPr anchor="ctr"/>
          <a:lstStyle>
            <a:lvl1pPr marL="0" indent="0">
              <a:buNone/>
              <a:defRPr sz="2500" b="0" cap="all" baseline="0">
                <a:solidFill>
                  <a:schemeClr val="tx1"/>
                </a:solidFill>
              </a:defRPr>
            </a:lvl1pPr>
            <a:lvl2pPr>
              <a:buNone/>
              <a:defRPr sz="2100" b="1"/>
            </a:lvl2pPr>
            <a:lvl3pPr>
              <a:buNone/>
              <a:defRPr sz="1900" b="1"/>
            </a:lvl3pPr>
            <a:lvl4pPr>
              <a:buNone/>
              <a:defRPr sz="1700" b="1"/>
            </a:lvl4pPr>
            <a:lvl5pPr>
              <a:buNone/>
              <a:defRPr sz="1700" b="1"/>
            </a:lvl5pPr>
          </a:lstStyle>
          <a:p>
            <a:pPr lvl="0"/>
            <a:r>
              <a:rPr lang="en-US" smtClean="0"/>
              <a:t>Click to edit Master text styles</a:t>
            </a:r>
          </a:p>
        </p:txBody>
      </p:sp>
      <p:sp>
        <p:nvSpPr>
          <p:cNvPr id="5" name="Content Placeholder 4"/>
          <p:cNvSpPr>
            <a:spLocks noGrp="1"/>
          </p:cNvSpPr>
          <p:nvPr>
            <p:ph sz="quarter" idx="2"/>
          </p:nvPr>
        </p:nvSpPr>
        <p:spPr>
          <a:xfrm>
            <a:off x="480060" y="2456798"/>
            <a:ext cx="4242197" cy="3914696"/>
          </a:xfrm>
        </p:spPr>
        <p:txBody>
          <a:bodyPr/>
          <a:lstStyle>
            <a:lvl1pPr>
              <a:defRPr sz="2500"/>
            </a:lvl1pPr>
            <a:lvl2pPr>
              <a:defRPr sz="2100"/>
            </a:lvl2pPr>
            <a:lvl3pPr>
              <a:defRPr sz="1900"/>
            </a:lvl3pPr>
            <a:lvl4pPr>
              <a:defRPr sz="1700"/>
            </a:lvl4pPr>
            <a:lvl5pPr>
              <a:defRPr sz="1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77281" y="2456798"/>
            <a:ext cx="4243864" cy="3914696"/>
          </a:xfrm>
        </p:spPr>
        <p:txBody>
          <a:bodyPr/>
          <a:lstStyle>
            <a:lvl1pPr>
              <a:defRPr sz="2500"/>
            </a:lvl1pPr>
            <a:lvl2pPr>
              <a:defRPr sz="2100"/>
            </a:lvl2pPr>
            <a:lvl3pPr>
              <a:defRPr sz="1900"/>
            </a:lvl3pPr>
            <a:lvl4pPr>
              <a:defRPr sz="1700"/>
            </a:lvl4pPr>
            <a:lvl5pPr>
              <a:defRPr sz="1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lgn="l" rtl="0" fontAlgn="base">
              <a:spcBef>
                <a:spcPct val="30000"/>
              </a:spcBef>
              <a:spcAft>
                <a:spcPct val="0"/>
              </a:spcAft>
              <a:buFontTx/>
              <a:buChar char="•"/>
              <a:defRPr/>
            </a:pPr>
            <a:endParaRPr lang="en-US" sz="1300" b="1" kern="1200" dirty="0">
              <a:solidFill>
                <a:prstClr val="black">
                  <a:shade val="50000"/>
                </a:prstClr>
              </a:solidFill>
              <a:latin typeface="Garamond" pitchFamily="18" charset="0"/>
              <a:ea typeface="+mn-ea"/>
              <a:cs typeface="Times New Roman" pitchFamily="18" charset="0"/>
            </a:endParaRPr>
          </a:p>
        </p:txBody>
      </p:sp>
      <p:sp>
        <p:nvSpPr>
          <p:cNvPr id="8" name="Footer Placeholder 2"/>
          <p:cNvSpPr>
            <a:spLocks noGrp="1"/>
          </p:cNvSpPr>
          <p:nvPr>
            <p:ph type="ftr" sz="quarter" idx="11"/>
          </p:nvPr>
        </p:nvSpPr>
        <p:spPr/>
        <p:txBody>
          <a:bodyPr/>
          <a:lstStyle>
            <a:lvl1pPr>
              <a:defRPr/>
            </a:lvl1pPr>
          </a:lstStyle>
          <a:p>
            <a:pPr algn="ctr" rtl="0" fontAlgn="base">
              <a:spcBef>
                <a:spcPct val="30000"/>
              </a:spcBef>
              <a:spcAft>
                <a:spcPct val="0"/>
              </a:spcAft>
              <a:buFontTx/>
              <a:buChar char="•"/>
              <a:defRPr/>
            </a:pPr>
            <a:endParaRPr lang="en-US" sz="1300" b="1" kern="1200" dirty="0">
              <a:solidFill>
                <a:prstClr val="black">
                  <a:shade val="50000"/>
                </a:prstClr>
              </a:solidFill>
              <a:latin typeface="Garamond" pitchFamily="18" charset="0"/>
              <a:ea typeface="+mn-ea"/>
              <a:cs typeface="Times New Roman" pitchFamily="18" charset="0"/>
            </a:endParaRPr>
          </a:p>
        </p:txBody>
      </p:sp>
      <p:sp>
        <p:nvSpPr>
          <p:cNvPr id="9" name="Slide Number Placeholder 22"/>
          <p:cNvSpPr>
            <a:spLocks noGrp="1"/>
          </p:cNvSpPr>
          <p:nvPr>
            <p:ph type="sldNum" sz="quarter" idx="12"/>
          </p:nvPr>
        </p:nvSpPr>
        <p:spPr/>
        <p:txBody>
          <a:bodyPr/>
          <a:lstStyle>
            <a:lvl1pPr>
              <a:defRPr/>
            </a:lvl1pPr>
          </a:lstStyle>
          <a:p>
            <a:pPr algn="r" rtl="0" fontAlgn="base">
              <a:spcBef>
                <a:spcPct val="30000"/>
              </a:spcBef>
              <a:spcAft>
                <a:spcPct val="0"/>
              </a:spcAft>
              <a:buFontTx/>
              <a:buChar char="•"/>
              <a:defRPr/>
            </a:pPr>
            <a:fld id="{427A543F-F30B-43BF-BE0D-218906DC5D99}" type="slidenum">
              <a:rPr lang="en-US" sz="1300" b="1" kern="1200">
                <a:solidFill>
                  <a:prstClr val="black">
                    <a:shade val="50000"/>
                  </a:prstClr>
                </a:solidFill>
                <a:latin typeface="Garamond" pitchFamily="18" charset="0"/>
                <a:ea typeface="+mn-ea"/>
                <a:cs typeface="Times New Roman" pitchFamily="18" charset="0"/>
              </a:rPr>
              <a:pPr algn="r" rtl="0" fontAlgn="base">
                <a:spcBef>
                  <a:spcPct val="30000"/>
                </a:spcBef>
                <a:spcAft>
                  <a:spcPct val="0"/>
                </a:spcAft>
                <a:buFontTx/>
                <a:buChar char="•"/>
                <a:defRPr/>
              </a:pPr>
              <a:t>‹#›</a:t>
            </a:fld>
            <a:endParaRPr lang="en-US" sz="1300" b="1" kern="1200" dirty="0">
              <a:solidFill>
                <a:prstClr val="black">
                  <a:shade val="50000"/>
                </a:prstClr>
              </a:solidFill>
              <a:latin typeface="Garamond" pitchFamily="18" charset="0"/>
              <a:ea typeface="+mn-ea"/>
              <a:cs typeface="Times New Roman" pitchFamily="18" charset="0"/>
            </a:endParaRPr>
          </a:p>
        </p:txBody>
      </p:sp>
    </p:spTree>
  </p:cSld>
  <p:clrMapOvr>
    <a:masterClrMapping/>
  </p:clrMapOvr>
  <p:transition spd="med">
    <p:circl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0870" y="285641"/>
            <a:ext cx="2160270" cy="608585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80060" y="285641"/>
            <a:ext cx="6320790" cy="60858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CEDC1D-DA97-419C-B4C2-0CE451FA8D02}" type="datetimeFigureOut">
              <a:rPr lang="en-US" smtClean="0"/>
              <a:pPr/>
              <a:t>5/6/2009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593E05-8BEA-450A-B9F8-8C3A4BB0D8B2}"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lgn="l" rtl="0" fontAlgn="base">
              <a:spcBef>
                <a:spcPct val="30000"/>
              </a:spcBef>
              <a:spcAft>
                <a:spcPct val="0"/>
              </a:spcAft>
              <a:buFontTx/>
              <a:buChar char="•"/>
              <a:defRPr/>
            </a:pPr>
            <a:endParaRPr lang="en-US" sz="1300" b="1" kern="1200" dirty="0">
              <a:solidFill>
                <a:prstClr val="black">
                  <a:shade val="50000"/>
                </a:prstClr>
              </a:solidFill>
              <a:latin typeface="Garamond" pitchFamily="18" charset="0"/>
              <a:ea typeface="+mn-ea"/>
              <a:cs typeface="Times New Roman" pitchFamily="18" charset="0"/>
            </a:endParaRPr>
          </a:p>
        </p:txBody>
      </p:sp>
      <p:sp>
        <p:nvSpPr>
          <p:cNvPr id="4" name="Footer Placeholder 2"/>
          <p:cNvSpPr>
            <a:spLocks noGrp="1"/>
          </p:cNvSpPr>
          <p:nvPr>
            <p:ph type="ftr" sz="quarter" idx="11"/>
          </p:nvPr>
        </p:nvSpPr>
        <p:spPr/>
        <p:txBody>
          <a:bodyPr/>
          <a:lstStyle>
            <a:lvl1pPr>
              <a:defRPr/>
            </a:lvl1pPr>
          </a:lstStyle>
          <a:p>
            <a:pPr algn="ctr" rtl="0" fontAlgn="base">
              <a:spcBef>
                <a:spcPct val="30000"/>
              </a:spcBef>
              <a:spcAft>
                <a:spcPct val="0"/>
              </a:spcAft>
              <a:buFontTx/>
              <a:buChar char="•"/>
              <a:defRPr/>
            </a:pPr>
            <a:endParaRPr lang="en-US" sz="1300" b="1" kern="1200" dirty="0">
              <a:solidFill>
                <a:prstClr val="black">
                  <a:shade val="50000"/>
                </a:prstClr>
              </a:solidFill>
              <a:latin typeface="Garamond" pitchFamily="18" charset="0"/>
              <a:ea typeface="+mn-ea"/>
              <a:cs typeface="Times New Roman" pitchFamily="18" charset="0"/>
            </a:endParaRPr>
          </a:p>
        </p:txBody>
      </p:sp>
      <p:sp>
        <p:nvSpPr>
          <p:cNvPr id="5" name="Slide Number Placeholder 22"/>
          <p:cNvSpPr>
            <a:spLocks noGrp="1"/>
          </p:cNvSpPr>
          <p:nvPr>
            <p:ph type="sldNum" sz="quarter" idx="12"/>
          </p:nvPr>
        </p:nvSpPr>
        <p:spPr/>
        <p:txBody>
          <a:bodyPr/>
          <a:lstStyle>
            <a:lvl1pPr>
              <a:defRPr/>
            </a:lvl1pPr>
          </a:lstStyle>
          <a:p>
            <a:pPr algn="r" rtl="0" fontAlgn="base">
              <a:spcBef>
                <a:spcPct val="30000"/>
              </a:spcBef>
              <a:spcAft>
                <a:spcPct val="0"/>
              </a:spcAft>
              <a:buFontTx/>
              <a:buChar char="•"/>
              <a:defRPr/>
            </a:pPr>
            <a:fld id="{6CBC3355-AD17-4275-9275-E5C99D8CEE21}" type="slidenum">
              <a:rPr lang="en-US" sz="1300" b="1" kern="1200">
                <a:solidFill>
                  <a:prstClr val="black">
                    <a:shade val="50000"/>
                  </a:prstClr>
                </a:solidFill>
                <a:latin typeface="Garamond" pitchFamily="18" charset="0"/>
                <a:ea typeface="+mn-ea"/>
                <a:cs typeface="Times New Roman" pitchFamily="18" charset="0"/>
              </a:rPr>
              <a:pPr algn="r" rtl="0" fontAlgn="base">
                <a:spcBef>
                  <a:spcPct val="30000"/>
                </a:spcBef>
                <a:spcAft>
                  <a:spcPct val="0"/>
                </a:spcAft>
                <a:buFontTx/>
                <a:buChar char="•"/>
                <a:defRPr/>
              </a:pPr>
              <a:t>‹#›</a:t>
            </a:fld>
            <a:endParaRPr lang="en-US" sz="1300" b="1" kern="1200" dirty="0">
              <a:solidFill>
                <a:prstClr val="black">
                  <a:shade val="50000"/>
                </a:prstClr>
              </a:solidFill>
              <a:latin typeface="Garamond" pitchFamily="18" charset="0"/>
              <a:ea typeface="+mn-ea"/>
              <a:cs typeface="Times New Roman" pitchFamily="18" charset="0"/>
            </a:endParaRPr>
          </a:p>
        </p:txBody>
      </p:sp>
    </p:spTree>
  </p:cSld>
  <p:clrMapOvr>
    <a:masterClrMapping/>
  </p:clrMapOvr>
  <p:transition spd="med">
    <p:circl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lgn="l" rtl="0" fontAlgn="base">
              <a:spcBef>
                <a:spcPct val="30000"/>
              </a:spcBef>
              <a:spcAft>
                <a:spcPct val="0"/>
              </a:spcAft>
              <a:buFontTx/>
              <a:buChar char="•"/>
              <a:defRPr/>
            </a:pPr>
            <a:endParaRPr lang="en-US" sz="1300" b="1" kern="1200" dirty="0">
              <a:solidFill>
                <a:prstClr val="black">
                  <a:shade val="50000"/>
                </a:prstClr>
              </a:solidFill>
              <a:latin typeface="Garamond" pitchFamily="18" charset="0"/>
              <a:ea typeface="+mn-ea"/>
              <a:cs typeface="Times New Roman" pitchFamily="18" charset="0"/>
            </a:endParaRPr>
          </a:p>
        </p:txBody>
      </p:sp>
      <p:sp>
        <p:nvSpPr>
          <p:cNvPr id="3" name="Footer Placeholder 2"/>
          <p:cNvSpPr>
            <a:spLocks noGrp="1"/>
          </p:cNvSpPr>
          <p:nvPr>
            <p:ph type="ftr" sz="quarter" idx="11"/>
          </p:nvPr>
        </p:nvSpPr>
        <p:spPr/>
        <p:txBody>
          <a:bodyPr/>
          <a:lstStyle>
            <a:lvl1pPr>
              <a:defRPr/>
            </a:lvl1pPr>
          </a:lstStyle>
          <a:p>
            <a:pPr algn="ctr" rtl="0" fontAlgn="base">
              <a:spcBef>
                <a:spcPct val="30000"/>
              </a:spcBef>
              <a:spcAft>
                <a:spcPct val="0"/>
              </a:spcAft>
              <a:buFontTx/>
              <a:buChar char="•"/>
              <a:defRPr/>
            </a:pPr>
            <a:endParaRPr lang="en-US" sz="1300" b="1" kern="1200" dirty="0">
              <a:solidFill>
                <a:prstClr val="black">
                  <a:shade val="50000"/>
                </a:prstClr>
              </a:solidFill>
              <a:latin typeface="Garamond" pitchFamily="18" charset="0"/>
              <a:ea typeface="+mn-ea"/>
              <a:cs typeface="Times New Roman" pitchFamily="18" charset="0"/>
            </a:endParaRPr>
          </a:p>
        </p:txBody>
      </p:sp>
      <p:sp>
        <p:nvSpPr>
          <p:cNvPr id="4" name="Slide Number Placeholder 22"/>
          <p:cNvSpPr>
            <a:spLocks noGrp="1"/>
          </p:cNvSpPr>
          <p:nvPr>
            <p:ph type="sldNum" sz="quarter" idx="12"/>
          </p:nvPr>
        </p:nvSpPr>
        <p:spPr/>
        <p:txBody>
          <a:bodyPr/>
          <a:lstStyle>
            <a:lvl1pPr>
              <a:defRPr/>
            </a:lvl1pPr>
          </a:lstStyle>
          <a:p>
            <a:pPr algn="r" rtl="0" fontAlgn="base">
              <a:spcBef>
                <a:spcPct val="30000"/>
              </a:spcBef>
              <a:spcAft>
                <a:spcPct val="0"/>
              </a:spcAft>
              <a:buFontTx/>
              <a:buChar char="•"/>
              <a:defRPr/>
            </a:pPr>
            <a:fld id="{0C82E478-98DD-4A71-8D7C-446F8545CAC8}" type="slidenum">
              <a:rPr lang="en-US" sz="1300" b="1" kern="1200">
                <a:solidFill>
                  <a:prstClr val="black">
                    <a:shade val="50000"/>
                  </a:prstClr>
                </a:solidFill>
                <a:latin typeface="Garamond" pitchFamily="18" charset="0"/>
                <a:ea typeface="+mn-ea"/>
                <a:cs typeface="Times New Roman" pitchFamily="18" charset="0"/>
              </a:rPr>
              <a:pPr algn="r" rtl="0" fontAlgn="base">
                <a:spcBef>
                  <a:spcPct val="30000"/>
                </a:spcBef>
                <a:spcAft>
                  <a:spcPct val="0"/>
                </a:spcAft>
                <a:buFontTx/>
                <a:buChar char="•"/>
                <a:defRPr/>
              </a:pPr>
              <a:t>‹#›</a:t>
            </a:fld>
            <a:endParaRPr lang="en-US" sz="1300" b="1" kern="1200" dirty="0">
              <a:solidFill>
                <a:prstClr val="black">
                  <a:shade val="50000"/>
                </a:prstClr>
              </a:solidFill>
              <a:latin typeface="Garamond" pitchFamily="18" charset="0"/>
              <a:ea typeface="+mn-ea"/>
              <a:cs typeface="Times New Roman" pitchFamily="18" charset="0"/>
            </a:endParaRPr>
          </a:p>
        </p:txBody>
      </p:sp>
    </p:spTree>
  </p:cSld>
  <p:clrMapOvr>
    <a:masterClrMapping/>
  </p:clrMapOvr>
  <p:transition spd="med">
    <p:circl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065" y="283985"/>
            <a:ext cx="3158729" cy="1208586"/>
          </a:xfrm>
        </p:spPr>
        <p:txBody>
          <a:bodyPr anchor="b">
            <a:sp3d prstMaterial="softEdge"/>
          </a:bodyPr>
          <a:lstStyle>
            <a:lvl1pPr algn="l">
              <a:buNone/>
              <a:defRPr sz="2300" b="0">
                <a:ln w="6350">
                  <a:noFill/>
                </a:ln>
                <a:solidFill>
                  <a:schemeClr val="accent1">
                    <a:tint val="73000"/>
                    <a:satMod val="180000"/>
                  </a:schemeClr>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80065" y="1585035"/>
            <a:ext cx="3158729" cy="4786463"/>
          </a:xfrm>
        </p:spPr>
        <p:txBody>
          <a:bodyPr/>
          <a:lstStyle>
            <a:lvl1pPr marL="0" indent="0">
              <a:buNone/>
              <a:defRPr sz="1500"/>
            </a:lvl1pPr>
            <a:lvl2pPr>
              <a:buNone/>
              <a:defRPr sz="13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753802" y="283989"/>
            <a:ext cx="5367338" cy="6087509"/>
          </a:xfrm>
        </p:spPr>
        <p:txBody>
          <a:bodyPr/>
          <a:lstStyle>
            <a:lvl1pPr>
              <a:defRPr sz="2700"/>
            </a:lvl1pPr>
            <a:lvl2pPr>
              <a:defRPr sz="2500"/>
            </a:lvl2pPr>
            <a:lvl3pPr>
              <a:defRPr sz="2300"/>
            </a:lvl3pPr>
            <a:lvl4pPr>
              <a:defRPr sz="2100"/>
            </a:lvl4pPr>
            <a:lvl5pPr>
              <a:defRPr sz="1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lgn="l" rtl="0" fontAlgn="base">
              <a:spcBef>
                <a:spcPct val="30000"/>
              </a:spcBef>
              <a:spcAft>
                <a:spcPct val="0"/>
              </a:spcAft>
              <a:buFontTx/>
              <a:buChar char="•"/>
              <a:defRPr/>
            </a:pPr>
            <a:endParaRPr lang="en-US" sz="1300" b="1" kern="1200" dirty="0">
              <a:solidFill>
                <a:prstClr val="black">
                  <a:shade val="50000"/>
                </a:prstClr>
              </a:solidFill>
              <a:latin typeface="Garamond" pitchFamily="18" charset="0"/>
              <a:ea typeface="+mn-ea"/>
              <a:cs typeface="Times New Roman" pitchFamily="18" charset="0"/>
            </a:endParaRPr>
          </a:p>
        </p:txBody>
      </p:sp>
      <p:sp>
        <p:nvSpPr>
          <p:cNvPr id="6" name="Footer Placeholder 2"/>
          <p:cNvSpPr>
            <a:spLocks noGrp="1"/>
          </p:cNvSpPr>
          <p:nvPr>
            <p:ph type="ftr" sz="quarter" idx="11"/>
          </p:nvPr>
        </p:nvSpPr>
        <p:spPr/>
        <p:txBody>
          <a:bodyPr/>
          <a:lstStyle>
            <a:lvl1pPr>
              <a:defRPr/>
            </a:lvl1pPr>
          </a:lstStyle>
          <a:p>
            <a:pPr algn="ctr" rtl="0" fontAlgn="base">
              <a:spcBef>
                <a:spcPct val="30000"/>
              </a:spcBef>
              <a:spcAft>
                <a:spcPct val="0"/>
              </a:spcAft>
              <a:buFontTx/>
              <a:buChar char="•"/>
              <a:defRPr/>
            </a:pPr>
            <a:endParaRPr lang="en-US" sz="1300" b="1" kern="1200" dirty="0">
              <a:solidFill>
                <a:prstClr val="black">
                  <a:shade val="50000"/>
                </a:prstClr>
              </a:solidFill>
              <a:latin typeface="Garamond" pitchFamily="18" charset="0"/>
              <a:ea typeface="+mn-ea"/>
              <a:cs typeface="Times New Roman" pitchFamily="18" charset="0"/>
            </a:endParaRPr>
          </a:p>
        </p:txBody>
      </p:sp>
      <p:sp>
        <p:nvSpPr>
          <p:cNvPr id="7" name="Slide Number Placeholder 22"/>
          <p:cNvSpPr>
            <a:spLocks noGrp="1"/>
          </p:cNvSpPr>
          <p:nvPr>
            <p:ph type="sldNum" sz="quarter" idx="12"/>
          </p:nvPr>
        </p:nvSpPr>
        <p:spPr/>
        <p:txBody>
          <a:bodyPr/>
          <a:lstStyle>
            <a:lvl1pPr>
              <a:defRPr/>
            </a:lvl1pPr>
          </a:lstStyle>
          <a:p>
            <a:pPr algn="r" rtl="0" fontAlgn="base">
              <a:spcBef>
                <a:spcPct val="30000"/>
              </a:spcBef>
              <a:spcAft>
                <a:spcPct val="0"/>
              </a:spcAft>
              <a:buFontTx/>
              <a:buChar char="•"/>
              <a:defRPr/>
            </a:pPr>
            <a:fld id="{A4D8AB6E-1B1A-4290-BF3A-F376F0416BD3}" type="slidenum">
              <a:rPr lang="en-US" sz="1300" b="1" kern="1200">
                <a:solidFill>
                  <a:prstClr val="black">
                    <a:shade val="50000"/>
                  </a:prstClr>
                </a:solidFill>
                <a:latin typeface="Garamond" pitchFamily="18" charset="0"/>
                <a:ea typeface="+mn-ea"/>
                <a:cs typeface="Times New Roman" pitchFamily="18" charset="0"/>
              </a:rPr>
              <a:pPr algn="r" rtl="0" fontAlgn="base">
                <a:spcBef>
                  <a:spcPct val="30000"/>
                </a:spcBef>
                <a:spcAft>
                  <a:spcPct val="0"/>
                </a:spcAft>
                <a:buFontTx/>
                <a:buChar char="•"/>
                <a:defRPr/>
              </a:pPr>
              <a:t>‹#›</a:t>
            </a:fld>
            <a:endParaRPr lang="en-US" sz="1300" b="1" kern="1200" dirty="0">
              <a:solidFill>
                <a:prstClr val="black">
                  <a:shade val="50000"/>
                </a:prstClr>
              </a:solidFill>
              <a:latin typeface="Garamond" pitchFamily="18" charset="0"/>
              <a:ea typeface="+mn-ea"/>
              <a:cs typeface="Times New Roman" pitchFamily="18" charset="0"/>
            </a:endParaRPr>
          </a:p>
        </p:txBody>
      </p:sp>
    </p:spTree>
  </p:cSld>
  <p:clrMapOvr>
    <a:masterClrMapping/>
  </p:clrMapOvr>
  <p:transition spd="med">
    <p:circl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0" y="634012"/>
            <a:ext cx="5760720" cy="543204"/>
          </a:xfrm>
        </p:spPr>
        <p:txBody>
          <a:bodyPr lIns="47790" rIns="47790" bIns="0" anchor="b">
            <a:sp3d prstMaterial="softEdge"/>
          </a:bodyPr>
          <a:lstStyle>
            <a:lvl1pPr algn="ctr">
              <a:buNone/>
              <a:defRPr sz="2100" b="1"/>
            </a:lvl1pPr>
          </a:lstStyle>
          <a:p>
            <a:r>
              <a:rPr lang="en-US" smtClean="0"/>
              <a:t>Click to edit Master title style</a:t>
            </a:r>
            <a:endParaRPr lang="en-US"/>
          </a:p>
        </p:txBody>
      </p:sp>
      <p:sp>
        <p:nvSpPr>
          <p:cNvPr id="3" name="Picture Placeholder 2"/>
          <p:cNvSpPr>
            <a:spLocks noGrp="1"/>
          </p:cNvSpPr>
          <p:nvPr>
            <p:ph type="pic" idx="1"/>
          </p:nvPr>
        </p:nvSpPr>
        <p:spPr>
          <a:xfrm>
            <a:off x="1920240" y="1905339"/>
            <a:ext cx="5760720" cy="412108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300"/>
            </a:lvl1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920240" y="1213512"/>
            <a:ext cx="5760720" cy="551591"/>
          </a:xfrm>
        </p:spPr>
        <p:txBody>
          <a:bodyPr lIns="47790" rIns="47790"/>
          <a:lstStyle>
            <a:lvl1pPr marL="0" indent="0" algn="ctr">
              <a:buNone/>
              <a:defRPr sz="1500"/>
            </a:lvl1pPr>
            <a:lvl2pPr>
              <a:defRPr sz="1300"/>
            </a:lvl2pPr>
            <a:lvl3pPr>
              <a:defRPr sz="1000"/>
            </a:lvl3pPr>
            <a:lvl4pPr>
              <a:defRPr sz="900"/>
            </a:lvl4pPr>
            <a:lvl5pPr>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lgn="l" rtl="0" fontAlgn="base">
              <a:spcBef>
                <a:spcPct val="30000"/>
              </a:spcBef>
              <a:spcAft>
                <a:spcPct val="0"/>
              </a:spcAft>
              <a:buFontTx/>
              <a:buChar char="•"/>
              <a:defRPr/>
            </a:pPr>
            <a:endParaRPr lang="en-US" sz="1300" b="1" kern="1200" dirty="0">
              <a:solidFill>
                <a:prstClr val="black">
                  <a:shade val="50000"/>
                </a:prstClr>
              </a:solidFill>
              <a:latin typeface="Garamond" pitchFamily="18" charset="0"/>
              <a:ea typeface="+mn-ea"/>
              <a:cs typeface="Times New Roman" pitchFamily="18" charset="0"/>
            </a:endParaRPr>
          </a:p>
        </p:txBody>
      </p:sp>
      <p:sp>
        <p:nvSpPr>
          <p:cNvPr id="6" name="Footer Placeholder 2"/>
          <p:cNvSpPr>
            <a:spLocks noGrp="1"/>
          </p:cNvSpPr>
          <p:nvPr>
            <p:ph type="ftr" sz="quarter" idx="11"/>
          </p:nvPr>
        </p:nvSpPr>
        <p:spPr/>
        <p:txBody>
          <a:bodyPr/>
          <a:lstStyle>
            <a:lvl1pPr>
              <a:defRPr/>
            </a:lvl1pPr>
          </a:lstStyle>
          <a:p>
            <a:pPr algn="ctr" rtl="0" fontAlgn="base">
              <a:spcBef>
                <a:spcPct val="30000"/>
              </a:spcBef>
              <a:spcAft>
                <a:spcPct val="0"/>
              </a:spcAft>
              <a:buFontTx/>
              <a:buChar char="•"/>
              <a:defRPr/>
            </a:pPr>
            <a:endParaRPr lang="en-US" sz="1300" b="1" kern="1200" dirty="0">
              <a:solidFill>
                <a:prstClr val="black">
                  <a:shade val="50000"/>
                </a:prstClr>
              </a:solidFill>
              <a:latin typeface="Garamond" pitchFamily="18" charset="0"/>
              <a:ea typeface="+mn-ea"/>
              <a:cs typeface="Times New Roman" pitchFamily="18" charset="0"/>
            </a:endParaRPr>
          </a:p>
        </p:txBody>
      </p:sp>
      <p:sp>
        <p:nvSpPr>
          <p:cNvPr id="7" name="Slide Number Placeholder 22"/>
          <p:cNvSpPr>
            <a:spLocks noGrp="1"/>
          </p:cNvSpPr>
          <p:nvPr>
            <p:ph type="sldNum" sz="quarter" idx="12"/>
          </p:nvPr>
        </p:nvSpPr>
        <p:spPr/>
        <p:txBody>
          <a:bodyPr/>
          <a:lstStyle>
            <a:lvl1pPr>
              <a:defRPr/>
            </a:lvl1pPr>
          </a:lstStyle>
          <a:p>
            <a:pPr algn="r" rtl="0" fontAlgn="base">
              <a:spcBef>
                <a:spcPct val="30000"/>
              </a:spcBef>
              <a:spcAft>
                <a:spcPct val="0"/>
              </a:spcAft>
              <a:buFontTx/>
              <a:buChar char="•"/>
              <a:defRPr/>
            </a:pPr>
            <a:fld id="{30C5C11E-266C-4BE2-BF80-2F61D21235B4}" type="slidenum">
              <a:rPr lang="en-US" sz="1300" b="1" kern="1200">
                <a:solidFill>
                  <a:prstClr val="black">
                    <a:shade val="50000"/>
                  </a:prstClr>
                </a:solidFill>
                <a:latin typeface="Garamond" pitchFamily="18" charset="0"/>
                <a:ea typeface="+mn-ea"/>
                <a:cs typeface="Times New Roman" pitchFamily="18" charset="0"/>
              </a:rPr>
              <a:pPr algn="r" rtl="0" fontAlgn="base">
                <a:spcBef>
                  <a:spcPct val="30000"/>
                </a:spcBef>
                <a:spcAft>
                  <a:spcPct val="0"/>
                </a:spcAft>
                <a:buFontTx/>
                <a:buChar char="•"/>
                <a:defRPr/>
              </a:pPr>
              <a:t>‹#›</a:t>
            </a:fld>
            <a:endParaRPr lang="en-US" sz="1300" b="1" kern="1200" dirty="0">
              <a:solidFill>
                <a:prstClr val="black">
                  <a:shade val="50000"/>
                </a:prstClr>
              </a:solidFill>
              <a:latin typeface="Garamond" pitchFamily="18" charset="0"/>
              <a:ea typeface="+mn-ea"/>
              <a:cs typeface="Times New Roman" pitchFamily="18" charset="0"/>
            </a:endParaRPr>
          </a:p>
        </p:txBody>
      </p:sp>
    </p:spTree>
  </p:cSld>
  <p:clrMapOvr>
    <a:masterClrMapping/>
  </p:clrMapOvr>
  <p:transition spd="med">
    <p:circl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lgn="l" rtl="0" fontAlgn="base">
              <a:spcBef>
                <a:spcPct val="30000"/>
              </a:spcBef>
              <a:spcAft>
                <a:spcPct val="0"/>
              </a:spcAft>
              <a:buFontTx/>
              <a:buChar char="•"/>
              <a:defRPr/>
            </a:pPr>
            <a:endParaRPr lang="en-US" sz="1300" b="1" kern="1200" dirty="0">
              <a:solidFill>
                <a:prstClr val="black">
                  <a:shade val="50000"/>
                </a:prstClr>
              </a:solidFill>
              <a:latin typeface="Garamond" pitchFamily="18" charset="0"/>
              <a:ea typeface="+mn-ea"/>
              <a:cs typeface="Times New Roman" pitchFamily="18" charset="0"/>
            </a:endParaRPr>
          </a:p>
        </p:txBody>
      </p:sp>
      <p:sp>
        <p:nvSpPr>
          <p:cNvPr id="5" name="Footer Placeholder 2"/>
          <p:cNvSpPr>
            <a:spLocks noGrp="1"/>
          </p:cNvSpPr>
          <p:nvPr>
            <p:ph type="ftr" sz="quarter" idx="11"/>
          </p:nvPr>
        </p:nvSpPr>
        <p:spPr/>
        <p:txBody>
          <a:bodyPr/>
          <a:lstStyle>
            <a:lvl1pPr>
              <a:defRPr/>
            </a:lvl1pPr>
          </a:lstStyle>
          <a:p>
            <a:pPr algn="ctr" rtl="0" fontAlgn="base">
              <a:spcBef>
                <a:spcPct val="30000"/>
              </a:spcBef>
              <a:spcAft>
                <a:spcPct val="0"/>
              </a:spcAft>
              <a:buFontTx/>
              <a:buChar char="•"/>
              <a:defRPr/>
            </a:pPr>
            <a:endParaRPr lang="en-US" sz="1300" b="1" kern="1200" dirty="0">
              <a:solidFill>
                <a:prstClr val="black">
                  <a:shade val="50000"/>
                </a:prstClr>
              </a:solidFill>
              <a:latin typeface="Garamond" pitchFamily="18" charset="0"/>
              <a:ea typeface="+mn-ea"/>
              <a:cs typeface="Times New Roman" pitchFamily="18" charset="0"/>
            </a:endParaRPr>
          </a:p>
        </p:txBody>
      </p:sp>
      <p:sp>
        <p:nvSpPr>
          <p:cNvPr id="6" name="Slide Number Placeholder 22"/>
          <p:cNvSpPr>
            <a:spLocks noGrp="1"/>
          </p:cNvSpPr>
          <p:nvPr>
            <p:ph type="sldNum" sz="quarter" idx="12"/>
          </p:nvPr>
        </p:nvSpPr>
        <p:spPr/>
        <p:txBody>
          <a:bodyPr/>
          <a:lstStyle>
            <a:lvl1pPr>
              <a:defRPr/>
            </a:lvl1pPr>
          </a:lstStyle>
          <a:p>
            <a:pPr algn="r" rtl="0" fontAlgn="base">
              <a:spcBef>
                <a:spcPct val="30000"/>
              </a:spcBef>
              <a:spcAft>
                <a:spcPct val="0"/>
              </a:spcAft>
              <a:buFontTx/>
              <a:buChar char="•"/>
              <a:defRPr/>
            </a:pPr>
            <a:fld id="{DCD6CCDF-31AA-45EA-8C89-D41A22A0AA2A}" type="slidenum">
              <a:rPr lang="en-US" sz="1300" b="1" kern="1200">
                <a:solidFill>
                  <a:prstClr val="black">
                    <a:shade val="50000"/>
                  </a:prstClr>
                </a:solidFill>
                <a:latin typeface="Garamond" pitchFamily="18" charset="0"/>
                <a:ea typeface="+mn-ea"/>
                <a:cs typeface="Times New Roman" pitchFamily="18" charset="0"/>
              </a:rPr>
              <a:pPr algn="r" rtl="0" fontAlgn="base">
                <a:spcBef>
                  <a:spcPct val="30000"/>
                </a:spcBef>
                <a:spcAft>
                  <a:spcPct val="0"/>
                </a:spcAft>
                <a:buFontTx/>
                <a:buChar char="•"/>
                <a:defRPr/>
              </a:pPr>
              <a:t>‹#›</a:t>
            </a:fld>
            <a:endParaRPr lang="en-US" sz="1300" b="1" kern="1200" dirty="0">
              <a:solidFill>
                <a:prstClr val="black">
                  <a:shade val="50000"/>
                </a:prstClr>
              </a:solidFill>
              <a:latin typeface="Garamond" pitchFamily="18" charset="0"/>
              <a:ea typeface="+mn-ea"/>
              <a:cs typeface="Times New Roman" pitchFamily="18" charset="0"/>
            </a:endParaRPr>
          </a:p>
        </p:txBody>
      </p:sp>
    </p:spTree>
  </p:cSld>
  <p:clrMapOvr>
    <a:masterClrMapping/>
  </p:clrMapOvr>
  <p:transition spd="med">
    <p:circl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0870" y="285641"/>
            <a:ext cx="2160270" cy="608585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80060" y="285641"/>
            <a:ext cx="6320790" cy="60858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lgn="l" rtl="0" fontAlgn="base">
              <a:spcBef>
                <a:spcPct val="30000"/>
              </a:spcBef>
              <a:spcAft>
                <a:spcPct val="0"/>
              </a:spcAft>
              <a:buFontTx/>
              <a:buChar char="•"/>
              <a:defRPr/>
            </a:pPr>
            <a:endParaRPr lang="en-US" sz="1300" b="1" kern="1200" dirty="0">
              <a:solidFill>
                <a:prstClr val="black">
                  <a:shade val="50000"/>
                </a:prstClr>
              </a:solidFill>
              <a:latin typeface="Garamond" pitchFamily="18" charset="0"/>
              <a:ea typeface="+mn-ea"/>
              <a:cs typeface="Times New Roman" pitchFamily="18" charset="0"/>
            </a:endParaRPr>
          </a:p>
        </p:txBody>
      </p:sp>
      <p:sp>
        <p:nvSpPr>
          <p:cNvPr id="5" name="Footer Placeholder 2"/>
          <p:cNvSpPr>
            <a:spLocks noGrp="1"/>
          </p:cNvSpPr>
          <p:nvPr>
            <p:ph type="ftr" sz="quarter" idx="11"/>
          </p:nvPr>
        </p:nvSpPr>
        <p:spPr/>
        <p:txBody>
          <a:bodyPr/>
          <a:lstStyle>
            <a:lvl1pPr>
              <a:defRPr/>
            </a:lvl1pPr>
          </a:lstStyle>
          <a:p>
            <a:pPr algn="ctr" rtl="0" fontAlgn="base">
              <a:spcBef>
                <a:spcPct val="30000"/>
              </a:spcBef>
              <a:spcAft>
                <a:spcPct val="0"/>
              </a:spcAft>
              <a:buFontTx/>
              <a:buChar char="•"/>
              <a:defRPr/>
            </a:pPr>
            <a:endParaRPr lang="en-US" sz="1300" b="1" kern="1200" dirty="0">
              <a:solidFill>
                <a:prstClr val="black">
                  <a:shade val="50000"/>
                </a:prstClr>
              </a:solidFill>
              <a:latin typeface="Garamond" pitchFamily="18" charset="0"/>
              <a:ea typeface="+mn-ea"/>
              <a:cs typeface="Times New Roman" pitchFamily="18" charset="0"/>
            </a:endParaRPr>
          </a:p>
        </p:txBody>
      </p:sp>
      <p:sp>
        <p:nvSpPr>
          <p:cNvPr id="6" name="Slide Number Placeholder 22"/>
          <p:cNvSpPr>
            <a:spLocks noGrp="1"/>
          </p:cNvSpPr>
          <p:nvPr>
            <p:ph type="sldNum" sz="quarter" idx="12"/>
          </p:nvPr>
        </p:nvSpPr>
        <p:spPr/>
        <p:txBody>
          <a:bodyPr/>
          <a:lstStyle>
            <a:lvl1pPr>
              <a:defRPr/>
            </a:lvl1pPr>
          </a:lstStyle>
          <a:p>
            <a:pPr algn="r" rtl="0" fontAlgn="base">
              <a:spcBef>
                <a:spcPct val="30000"/>
              </a:spcBef>
              <a:spcAft>
                <a:spcPct val="0"/>
              </a:spcAft>
              <a:buFontTx/>
              <a:buChar char="•"/>
              <a:defRPr/>
            </a:pPr>
            <a:fld id="{4775D410-9546-49AE-9E6A-AF4B7C18D2F8}" type="slidenum">
              <a:rPr lang="en-US" sz="1300" b="1" kern="1200">
                <a:solidFill>
                  <a:prstClr val="black">
                    <a:shade val="50000"/>
                  </a:prstClr>
                </a:solidFill>
                <a:latin typeface="Garamond" pitchFamily="18" charset="0"/>
                <a:ea typeface="+mn-ea"/>
                <a:cs typeface="Times New Roman" pitchFamily="18" charset="0"/>
              </a:rPr>
              <a:pPr algn="r" rtl="0" fontAlgn="base">
                <a:spcBef>
                  <a:spcPct val="30000"/>
                </a:spcBef>
                <a:spcAft>
                  <a:spcPct val="0"/>
                </a:spcAft>
                <a:buFontTx/>
                <a:buChar char="•"/>
                <a:defRPr/>
              </a:pPr>
              <a:t>‹#›</a:t>
            </a:fld>
            <a:endParaRPr lang="en-US" sz="1300" b="1" kern="1200" dirty="0">
              <a:solidFill>
                <a:prstClr val="black">
                  <a:shade val="50000"/>
                </a:prstClr>
              </a:solidFill>
              <a:latin typeface="Garamond" pitchFamily="18" charset="0"/>
              <a:ea typeface="+mn-ea"/>
              <a:cs typeface="Times New Roman" pitchFamily="18" charset="0"/>
            </a:endParaRPr>
          </a:p>
        </p:txBody>
      </p:sp>
    </p:spTree>
  </p:cSld>
  <p:clrMapOvr>
    <a:masterClrMapping/>
  </p:clrMapOvr>
  <p:transition spd="med">
    <p:circl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090" y="2215741"/>
            <a:ext cx="8161020" cy="1528894"/>
          </a:xfrm>
          <a:prstGeom prst="rect">
            <a:avLst/>
          </a:prstGeom>
        </p:spPr>
        <p:txBody>
          <a:bodyPr lIns="95580" tIns="47790" rIns="95580" bIns="47790"/>
          <a:lstStyle/>
          <a:p>
            <a:r>
              <a:rPr lang="en-US" smtClean="0"/>
              <a:t>Click to edit Master title style</a:t>
            </a:r>
            <a:endParaRPr lang="en-US"/>
          </a:p>
        </p:txBody>
      </p:sp>
      <p:sp>
        <p:nvSpPr>
          <p:cNvPr id="3" name="Subtitle 2"/>
          <p:cNvSpPr>
            <a:spLocks noGrp="1"/>
          </p:cNvSpPr>
          <p:nvPr>
            <p:ph type="subTitle" idx="1"/>
          </p:nvPr>
        </p:nvSpPr>
        <p:spPr>
          <a:xfrm>
            <a:off x="1440180" y="4041828"/>
            <a:ext cx="6720840" cy="1822785"/>
          </a:xfrm>
        </p:spPr>
        <p:txBody>
          <a:bodyPr/>
          <a:lstStyle>
            <a:lvl1pPr marL="0" indent="0" algn="ctr">
              <a:buNone/>
              <a:defRPr/>
            </a:lvl1pPr>
            <a:lvl2pPr marL="477901" indent="0" algn="ctr">
              <a:buNone/>
              <a:defRPr/>
            </a:lvl2pPr>
            <a:lvl3pPr marL="955799" indent="0" algn="ctr">
              <a:buNone/>
              <a:defRPr/>
            </a:lvl3pPr>
            <a:lvl4pPr marL="1433699" indent="0" algn="ctr">
              <a:buNone/>
              <a:defRPr/>
            </a:lvl4pPr>
            <a:lvl5pPr marL="1911598" indent="0" algn="ctr">
              <a:buNone/>
              <a:defRPr/>
            </a:lvl5pPr>
            <a:lvl6pPr marL="2389498" indent="0" algn="ctr">
              <a:buNone/>
              <a:defRPr/>
            </a:lvl6pPr>
            <a:lvl7pPr marL="2867397" indent="0" algn="ctr">
              <a:buNone/>
              <a:defRPr/>
            </a:lvl7pPr>
            <a:lvl8pPr marL="3345296" indent="0" algn="ctr">
              <a:buNone/>
              <a:defRPr/>
            </a:lvl8pPr>
            <a:lvl9pPr marL="3823196"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r>
              <a:rPr lang="en-US" sz="1000" kern="1200" dirty="0">
                <a:solidFill>
                  <a:srgbClr val="FFFFFF"/>
                </a:solidFill>
                <a:latin typeface="Garamond" pitchFamily="18" charset="0"/>
                <a:ea typeface="+mn-ea"/>
                <a:cs typeface="Times New Roman" pitchFamily="18" charset="0"/>
              </a:rPr>
              <a:t>March 2007</a:t>
            </a:r>
          </a:p>
        </p:txBody>
      </p:sp>
      <p:sp>
        <p:nvSpPr>
          <p:cNvPr id="5" name="Slide Number Placeholder 4"/>
          <p:cNvSpPr>
            <a:spLocks noGrp="1"/>
          </p:cNvSpPr>
          <p:nvPr>
            <p:ph type="sldNum" sz="quarter" idx="11"/>
          </p:nvPr>
        </p:nvSpPr>
        <p:spPr/>
        <p:txBody>
          <a:bodyPr/>
          <a:lstStyle>
            <a:lvl1pPr>
              <a:defRPr/>
            </a:lvl1pPr>
          </a:lstStyle>
          <a:p>
            <a:pPr algn="r" rtl="0" fontAlgn="base">
              <a:spcBef>
                <a:spcPct val="0"/>
              </a:spcBef>
              <a:spcAft>
                <a:spcPct val="0"/>
              </a:spcAft>
            </a:pPr>
            <a:fld id="{B11865A6-BEE0-4D0B-A0E6-E8185DD35D72}" type="slidenum">
              <a:rPr lang="en-US" sz="1500" kern="1200">
                <a:solidFill>
                  <a:srgbClr val="99FF66"/>
                </a:solidFill>
                <a:latin typeface="Arial"/>
                <a:ea typeface="+mn-ea"/>
                <a:cs typeface="Times New Roman" pitchFamily="18" charset="0"/>
              </a:rPr>
              <a:pPr algn="r" rtl="0" fontAlgn="base">
                <a:spcBef>
                  <a:spcPct val="0"/>
                </a:spcBef>
                <a:spcAft>
                  <a:spcPct val="0"/>
                </a:spcAft>
              </a:pPr>
              <a:t>‹#›</a:t>
            </a:fld>
            <a:endParaRPr lang="en-US" sz="1500" kern="1200" dirty="0">
              <a:solidFill>
                <a:srgbClr val="99FF66"/>
              </a:solidFill>
              <a:latin typeface="Arial"/>
              <a:ea typeface="+mn-ea"/>
              <a:cs typeface="Times New Roman" pitchFamily="18" charset="0"/>
            </a:endParaRPr>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0060" y="285636"/>
            <a:ext cx="8641080" cy="1188773"/>
          </a:xfrm>
          <a:prstGeom prst="rect">
            <a:avLst/>
          </a:prstGeom>
        </p:spPr>
        <p:txBody>
          <a:bodyPr lIns="95580" tIns="47790" rIns="95580" bIns="47790"/>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r>
              <a:rPr lang="en-US" sz="1000" kern="1200" dirty="0">
                <a:solidFill>
                  <a:srgbClr val="FFFFFF"/>
                </a:solidFill>
                <a:latin typeface="Garamond" pitchFamily="18" charset="0"/>
                <a:ea typeface="+mn-ea"/>
                <a:cs typeface="Times New Roman" pitchFamily="18" charset="0"/>
              </a:rPr>
              <a:t>March 2007</a:t>
            </a:r>
          </a:p>
        </p:txBody>
      </p:sp>
      <p:sp>
        <p:nvSpPr>
          <p:cNvPr id="5" name="Slide Number Placeholder 4"/>
          <p:cNvSpPr>
            <a:spLocks noGrp="1"/>
          </p:cNvSpPr>
          <p:nvPr>
            <p:ph type="sldNum" sz="quarter" idx="11"/>
          </p:nvPr>
        </p:nvSpPr>
        <p:spPr/>
        <p:txBody>
          <a:bodyPr/>
          <a:lstStyle>
            <a:lvl1pPr>
              <a:defRPr/>
            </a:lvl1pPr>
          </a:lstStyle>
          <a:p>
            <a:pPr algn="r" rtl="0" fontAlgn="base">
              <a:spcBef>
                <a:spcPct val="0"/>
              </a:spcBef>
              <a:spcAft>
                <a:spcPct val="0"/>
              </a:spcAft>
            </a:pPr>
            <a:fld id="{0A706152-28B2-4B68-B6CC-85E5825278F9}" type="slidenum">
              <a:rPr lang="en-US" sz="1500" kern="1200">
                <a:solidFill>
                  <a:srgbClr val="99FF66"/>
                </a:solidFill>
                <a:latin typeface="Arial"/>
                <a:ea typeface="+mn-ea"/>
                <a:cs typeface="Times New Roman" pitchFamily="18" charset="0"/>
              </a:rPr>
              <a:pPr algn="r" rtl="0" fontAlgn="base">
                <a:spcBef>
                  <a:spcPct val="0"/>
                </a:spcBef>
                <a:spcAft>
                  <a:spcPct val="0"/>
                </a:spcAft>
              </a:pPr>
              <a:t>‹#›</a:t>
            </a:fld>
            <a:endParaRPr lang="en-US" sz="1500" kern="1200" dirty="0">
              <a:solidFill>
                <a:srgbClr val="99FF66"/>
              </a:solidFill>
              <a:latin typeface="Arial"/>
              <a:ea typeface="+mn-ea"/>
              <a:cs typeface="Times New Roman" pitchFamily="18" charset="0"/>
            </a:endParaRPr>
          </a:p>
        </p:txBody>
      </p:sp>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429" y="4583385"/>
            <a:ext cx="8161020" cy="1416621"/>
          </a:xfrm>
          <a:prstGeom prst="rect">
            <a:avLst/>
          </a:prstGeom>
        </p:spPr>
        <p:txBody>
          <a:bodyPr lIns="95580" tIns="47790" rIns="95580" bIns="47790" anchor="t"/>
          <a:lstStyle>
            <a:lvl1pPr algn="l">
              <a:defRPr sz="4200" b="1" cap="all"/>
            </a:lvl1pPr>
          </a:lstStyle>
          <a:p>
            <a:r>
              <a:rPr lang="en-US" smtClean="0"/>
              <a:t>Click to edit Master title style</a:t>
            </a:r>
            <a:endParaRPr lang="en-US"/>
          </a:p>
        </p:txBody>
      </p:sp>
      <p:sp>
        <p:nvSpPr>
          <p:cNvPr id="3" name="Text Placeholder 2"/>
          <p:cNvSpPr>
            <a:spLocks noGrp="1"/>
          </p:cNvSpPr>
          <p:nvPr>
            <p:ph type="body" idx="1"/>
          </p:nvPr>
        </p:nvSpPr>
        <p:spPr>
          <a:xfrm>
            <a:off x="758429" y="3023121"/>
            <a:ext cx="8161020" cy="1560264"/>
          </a:xfrm>
        </p:spPr>
        <p:txBody>
          <a:bodyPr anchor="b"/>
          <a:lstStyle>
            <a:lvl1pPr marL="0" indent="0">
              <a:buNone/>
              <a:defRPr sz="2100"/>
            </a:lvl1pPr>
            <a:lvl2pPr marL="477901" indent="0">
              <a:buNone/>
              <a:defRPr sz="1900"/>
            </a:lvl2pPr>
            <a:lvl3pPr marL="955799" indent="0">
              <a:buNone/>
              <a:defRPr sz="1700"/>
            </a:lvl3pPr>
            <a:lvl4pPr marL="1433699" indent="0">
              <a:buNone/>
              <a:defRPr sz="1500"/>
            </a:lvl4pPr>
            <a:lvl5pPr marL="1911598" indent="0">
              <a:buNone/>
              <a:defRPr sz="1500"/>
            </a:lvl5pPr>
            <a:lvl6pPr marL="2389498" indent="0">
              <a:buNone/>
              <a:defRPr sz="1500"/>
            </a:lvl6pPr>
            <a:lvl7pPr marL="2867397" indent="0">
              <a:buNone/>
              <a:defRPr sz="1500"/>
            </a:lvl7pPr>
            <a:lvl8pPr marL="3345296" indent="0">
              <a:buNone/>
              <a:defRPr sz="1500"/>
            </a:lvl8pPr>
            <a:lvl9pPr marL="3823196" indent="0">
              <a:buNone/>
              <a:defRPr sz="15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r>
              <a:rPr lang="en-US" sz="1000" kern="1200" dirty="0">
                <a:solidFill>
                  <a:srgbClr val="FFFFFF"/>
                </a:solidFill>
                <a:latin typeface="Garamond" pitchFamily="18" charset="0"/>
                <a:ea typeface="+mn-ea"/>
                <a:cs typeface="Times New Roman" pitchFamily="18" charset="0"/>
              </a:rPr>
              <a:t>March 2007</a:t>
            </a:r>
          </a:p>
        </p:txBody>
      </p:sp>
      <p:sp>
        <p:nvSpPr>
          <p:cNvPr id="5" name="Slide Number Placeholder 4"/>
          <p:cNvSpPr>
            <a:spLocks noGrp="1"/>
          </p:cNvSpPr>
          <p:nvPr>
            <p:ph type="sldNum" sz="quarter" idx="11"/>
          </p:nvPr>
        </p:nvSpPr>
        <p:spPr/>
        <p:txBody>
          <a:bodyPr/>
          <a:lstStyle>
            <a:lvl1pPr>
              <a:defRPr/>
            </a:lvl1pPr>
          </a:lstStyle>
          <a:p>
            <a:pPr algn="r" rtl="0" fontAlgn="base">
              <a:spcBef>
                <a:spcPct val="0"/>
              </a:spcBef>
              <a:spcAft>
                <a:spcPct val="0"/>
              </a:spcAft>
            </a:pPr>
            <a:fld id="{173B893D-0BA0-4D6E-903D-323606C7D95C}" type="slidenum">
              <a:rPr lang="en-US" sz="1500" kern="1200">
                <a:solidFill>
                  <a:srgbClr val="99FF66"/>
                </a:solidFill>
                <a:latin typeface="Arial"/>
                <a:ea typeface="+mn-ea"/>
                <a:cs typeface="Times New Roman" pitchFamily="18" charset="0"/>
              </a:rPr>
              <a:pPr algn="r" rtl="0" fontAlgn="base">
                <a:spcBef>
                  <a:spcPct val="0"/>
                </a:spcBef>
                <a:spcAft>
                  <a:spcPct val="0"/>
                </a:spcAft>
              </a:pPr>
              <a:t>‹#›</a:t>
            </a:fld>
            <a:endParaRPr lang="en-US" sz="1500" kern="1200" dirty="0">
              <a:solidFill>
                <a:srgbClr val="99FF66"/>
              </a:solidFill>
              <a:latin typeface="Arial"/>
              <a:ea typeface="+mn-ea"/>
              <a:cs typeface="Times New Roman" pitchFamily="18" charset="0"/>
            </a:endParaRPr>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0060" y="285636"/>
            <a:ext cx="8641080" cy="1188773"/>
          </a:xfrm>
          <a:prstGeom prst="rect">
            <a:avLst/>
          </a:prstGeom>
        </p:spPr>
        <p:txBody>
          <a:bodyPr lIns="95580" tIns="47790" rIns="95580" bIns="47790"/>
          <a:lstStyle/>
          <a:p>
            <a:r>
              <a:rPr lang="en-US" smtClean="0"/>
              <a:t>Click to edit Master title style</a:t>
            </a:r>
            <a:endParaRPr lang="en-US"/>
          </a:p>
        </p:txBody>
      </p:sp>
      <p:sp>
        <p:nvSpPr>
          <p:cNvPr id="3" name="Content Placeholder 2"/>
          <p:cNvSpPr>
            <a:spLocks noGrp="1"/>
          </p:cNvSpPr>
          <p:nvPr>
            <p:ph sz="half" idx="1"/>
          </p:nvPr>
        </p:nvSpPr>
        <p:spPr>
          <a:xfrm>
            <a:off x="480060" y="1664287"/>
            <a:ext cx="4240530" cy="4707211"/>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80610" y="1664287"/>
            <a:ext cx="4240530" cy="4707211"/>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r>
              <a:rPr lang="en-US" sz="1000" kern="1200" dirty="0">
                <a:solidFill>
                  <a:srgbClr val="FFFFFF"/>
                </a:solidFill>
                <a:latin typeface="Garamond" pitchFamily="18" charset="0"/>
                <a:ea typeface="+mn-ea"/>
                <a:cs typeface="Times New Roman" pitchFamily="18" charset="0"/>
              </a:rPr>
              <a:t>March 2007</a:t>
            </a:r>
          </a:p>
        </p:txBody>
      </p:sp>
      <p:sp>
        <p:nvSpPr>
          <p:cNvPr id="6" name="Slide Number Placeholder 5"/>
          <p:cNvSpPr>
            <a:spLocks noGrp="1"/>
          </p:cNvSpPr>
          <p:nvPr>
            <p:ph type="sldNum" sz="quarter" idx="11"/>
          </p:nvPr>
        </p:nvSpPr>
        <p:spPr/>
        <p:txBody>
          <a:bodyPr/>
          <a:lstStyle>
            <a:lvl1pPr>
              <a:defRPr/>
            </a:lvl1pPr>
          </a:lstStyle>
          <a:p>
            <a:pPr algn="r" rtl="0" fontAlgn="base">
              <a:spcBef>
                <a:spcPct val="0"/>
              </a:spcBef>
              <a:spcAft>
                <a:spcPct val="0"/>
              </a:spcAft>
            </a:pPr>
            <a:fld id="{30863134-C369-4874-97DC-758894536522}" type="slidenum">
              <a:rPr lang="en-US" sz="1500" kern="1200">
                <a:solidFill>
                  <a:srgbClr val="99FF66"/>
                </a:solidFill>
                <a:latin typeface="Arial"/>
                <a:ea typeface="+mn-ea"/>
                <a:cs typeface="Times New Roman" pitchFamily="18" charset="0"/>
              </a:rPr>
              <a:pPr algn="r" rtl="0" fontAlgn="base">
                <a:spcBef>
                  <a:spcPct val="0"/>
                </a:spcBef>
                <a:spcAft>
                  <a:spcPct val="0"/>
                </a:spcAft>
              </a:pPr>
              <a:t>‹#›</a:t>
            </a:fld>
            <a:endParaRPr lang="en-US" sz="1500" kern="1200" dirty="0">
              <a:solidFill>
                <a:srgbClr val="99FF66"/>
              </a:solidFill>
              <a:latin typeface="Arial"/>
              <a:ea typeface="+mn-ea"/>
              <a:cs typeface="Times New Roman" pitchFamily="18" charset="0"/>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090" y="2215741"/>
            <a:ext cx="8161020" cy="15288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440180" y="4041828"/>
            <a:ext cx="6720840" cy="1822785"/>
          </a:xfrm>
        </p:spPr>
        <p:txBody>
          <a:bodyPr/>
          <a:lstStyle>
            <a:lvl1pPr marL="0" indent="0" algn="ctr">
              <a:buNone/>
              <a:defRPr/>
            </a:lvl1pPr>
            <a:lvl2pPr marL="477901" indent="0" algn="ctr">
              <a:buNone/>
              <a:defRPr/>
            </a:lvl2pPr>
            <a:lvl3pPr marL="955799" indent="0" algn="ctr">
              <a:buNone/>
              <a:defRPr/>
            </a:lvl3pPr>
            <a:lvl4pPr marL="1433699" indent="0" algn="ctr">
              <a:buNone/>
              <a:defRPr/>
            </a:lvl4pPr>
            <a:lvl5pPr marL="1911598" indent="0" algn="ctr">
              <a:buNone/>
              <a:defRPr/>
            </a:lvl5pPr>
            <a:lvl6pPr marL="2389498" indent="0" algn="ctr">
              <a:buNone/>
              <a:defRPr/>
            </a:lvl6pPr>
            <a:lvl7pPr marL="2867397" indent="0" algn="ctr">
              <a:buNone/>
              <a:defRPr/>
            </a:lvl7pPr>
            <a:lvl8pPr marL="3345296" indent="0" algn="ctr">
              <a:buNone/>
              <a:defRPr/>
            </a:lvl8pPr>
            <a:lvl9pPr marL="3823196"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5"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E9A0B6CE-1FD1-47F1-BC9C-9A5B7C2EDAA9}"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0060" y="285636"/>
            <a:ext cx="8641080" cy="1188773"/>
          </a:xfrm>
          <a:prstGeom prst="rect">
            <a:avLst/>
          </a:prstGeom>
        </p:spPr>
        <p:txBody>
          <a:bodyPr lIns="95580" tIns="47790" rIns="95580" bIns="47790"/>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80060" y="1596589"/>
            <a:ext cx="4242197" cy="665382"/>
          </a:xfrm>
        </p:spPr>
        <p:txBody>
          <a:bodyPr anchor="b"/>
          <a:lstStyle>
            <a:lvl1pPr marL="0" indent="0">
              <a:buNone/>
              <a:defRPr sz="2500" b="1"/>
            </a:lvl1pPr>
            <a:lvl2pPr marL="477901" indent="0">
              <a:buNone/>
              <a:defRPr sz="2100" b="1"/>
            </a:lvl2pPr>
            <a:lvl3pPr marL="955799" indent="0">
              <a:buNone/>
              <a:defRPr sz="1900" b="1"/>
            </a:lvl3pPr>
            <a:lvl4pPr marL="1433699" indent="0">
              <a:buNone/>
              <a:defRPr sz="1700" b="1"/>
            </a:lvl4pPr>
            <a:lvl5pPr marL="1911598" indent="0">
              <a:buNone/>
              <a:defRPr sz="1700" b="1"/>
            </a:lvl5pPr>
            <a:lvl6pPr marL="2389498" indent="0">
              <a:buNone/>
              <a:defRPr sz="1700" b="1"/>
            </a:lvl6pPr>
            <a:lvl7pPr marL="2867397" indent="0">
              <a:buNone/>
              <a:defRPr sz="1700" b="1"/>
            </a:lvl7pPr>
            <a:lvl8pPr marL="3345296" indent="0">
              <a:buNone/>
              <a:defRPr sz="1700" b="1"/>
            </a:lvl8pPr>
            <a:lvl9pPr marL="3823196"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480060" y="2261975"/>
            <a:ext cx="4242197" cy="4109523"/>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7281" y="1596589"/>
            <a:ext cx="4243864" cy="665382"/>
          </a:xfrm>
        </p:spPr>
        <p:txBody>
          <a:bodyPr anchor="b"/>
          <a:lstStyle>
            <a:lvl1pPr marL="0" indent="0">
              <a:buNone/>
              <a:defRPr sz="2500" b="1"/>
            </a:lvl1pPr>
            <a:lvl2pPr marL="477901" indent="0">
              <a:buNone/>
              <a:defRPr sz="2100" b="1"/>
            </a:lvl2pPr>
            <a:lvl3pPr marL="955799" indent="0">
              <a:buNone/>
              <a:defRPr sz="1900" b="1"/>
            </a:lvl3pPr>
            <a:lvl4pPr marL="1433699" indent="0">
              <a:buNone/>
              <a:defRPr sz="1700" b="1"/>
            </a:lvl4pPr>
            <a:lvl5pPr marL="1911598" indent="0">
              <a:buNone/>
              <a:defRPr sz="1700" b="1"/>
            </a:lvl5pPr>
            <a:lvl6pPr marL="2389498" indent="0">
              <a:buNone/>
              <a:defRPr sz="1700" b="1"/>
            </a:lvl6pPr>
            <a:lvl7pPr marL="2867397" indent="0">
              <a:buNone/>
              <a:defRPr sz="1700" b="1"/>
            </a:lvl7pPr>
            <a:lvl8pPr marL="3345296" indent="0">
              <a:buNone/>
              <a:defRPr sz="1700" b="1"/>
            </a:lvl8pPr>
            <a:lvl9pPr marL="3823196"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4877281" y="2261975"/>
            <a:ext cx="4243864" cy="4109523"/>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r>
              <a:rPr lang="en-US" sz="1000" kern="1200" dirty="0">
                <a:solidFill>
                  <a:srgbClr val="FFFFFF"/>
                </a:solidFill>
                <a:latin typeface="Garamond" pitchFamily="18" charset="0"/>
                <a:ea typeface="+mn-ea"/>
                <a:cs typeface="Times New Roman" pitchFamily="18" charset="0"/>
              </a:rPr>
              <a:t>March 2007</a:t>
            </a:r>
          </a:p>
        </p:txBody>
      </p:sp>
      <p:sp>
        <p:nvSpPr>
          <p:cNvPr id="8" name="Slide Number Placeholder 7"/>
          <p:cNvSpPr>
            <a:spLocks noGrp="1"/>
          </p:cNvSpPr>
          <p:nvPr>
            <p:ph type="sldNum" sz="quarter" idx="11"/>
          </p:nvPr>
        </p:nvSpPr>
        <p:spPr/>
        <p:txBody>
          <a:bodyPr/>
          <a:lstStyle>
            <a:lvl1pPr>
              <a:defRPr/>
            </a:lvl1pPr>
          </a:lstStyle>
          <a:p>
            <a:pPr algn="r" rtl="0" fontAlgn="base">
              <a:spcBef>
                <a:spcPct val="0"/>
              </a:spcBef>
              <a:spcAft>
                <a:spcPct val="0"/>
              </a:spcAft>
            </a:pPr>
            <a:fld id="{A8FF6597-3F2F-4A2B-9986-06DB682C6E8B}" type="slidenum">
              <a:rPr lang="en-US" sz="1500" kern="1200">
                <a:solidFill>
                  <a:srgbClr val="99FF66"/>
                </a:solidFill>
                <a:latin typeface="Arial"/>
                <a:ea typeface="+mn-ea"/>
                <a:cs typeface="Times New Roman" pitchFamily="18" charset="0"/>
              </a:rPr>
              <a:pPr algn="r" rtl="0" fontAlgn="base">
                <a:spcBef>
                  <a:spcPct val="0"/>
                </a:spcBef>
                <a:spcAft>
                  <a:spcPct val="0"/>
                </a:spcAft>
              </a:pPr>
              <a:t>‹#›</a:t>
            </a:fld>
            <a:endParaRPr lang="en-US" sz="1500" kern="1200" dirty="0">
              <a:solidFill>
                <a:srgbClr val="99FF66"/>
              </a:solidFill>
              <a:latin typeface="Arial"/>
              <a:ea typeface="+mn-ea"/>
              <a:cs typeface="Times New Roman" pitchFamily="18" charset="0"/>
            </a:endParaRPr>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80060" y="285636"/>
            <a:ext cx="8641080" cy="1188773"/>
          </a:xfrm>
          <a:prstGeom prst="rect">
            <a:avLst/>
          </a:prstGeom>
        </p:spPr>
        <p:txBody>
          <a:bodyPr lIns="95580" tIns="47790" rIns="95580" bIns="47790"/>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r>
              <a:rPr lang="en-US" sz="1000" kern="1200" dirty="0">
                <a:solidFill>
                  <a:srgbClr val="FFFFFF"/>
                </a:solidFill>
                <a:latin typeface="Garamond" pitchFamily="18" charset="0"/>
                <a:ea typeface="+mn-ea"/>
                <a:cs typeface="Times New Roman" pitchFamily="18" charset="0"/>
              </a:rPr>
              <a:t>March 2007</a:t>
            </a:r>
          </a:p>
        </p:txBody>
      </p:sp>
      <p:sp>
        <p:nvSpPr>
          <p:cNvPr id="4" name="Slide Number Placeholder 3"/>
          <p:cNvSpPr>
            <a:spLocks noGrp="1"/>
          </p:cNvSpPr>
          <p:nvPr>
            <p:ph type="sldNum" sz="quarter" idx="11"/>
          </p:nvPr>
        </p:nvSpPr>
        <p:spPr/>
        <p:txBody>
          <a:bodyPr/>
          <a:lstStyle>
            <a:lvl1pPr>
              <a:defRPr/>
            </a:lvl1pPr>
          </a:lstStyle>
          <a:p>
            <a:pPr algn="r" rtl="0" fontAlgn="base">
              <a:spcBef>
                <a:spcPct val="0"/>
              </a:spcBef>
              <a:spcAft>
                <a:spcPct val="0"/>
              </a:spcAft>
            </a:pPr>
            <a:fld id="{D6210FC4-AC22-4CA6-ACA6-1D747FFFD10D}" type="slidenum">
              <a:rPr lang="en-US" sz="1500" kern="1200">
                <a:solidFill>
                  <a:srgbClr val="99FF66"/>
                </a:solidFill>
                <a:latin typeface="Arial"/>
                <a:ea typeface="+mn-ea"/>
                <a:cs typeface="Times New Roman" pitchFamily="18" charset="0"/>
              </a:rPr>
              <a:pPr algn="r" rtl="0" fontAlgn="base">
                <a:spcBef>
                  <a:spcPct val="0"/>
                </a:spcBef>
                <a:spcAft>
                  <a:spcPct val="0"/>
                </a:spcAft>
              </a:pPr>
              <a:t>‹#›</a:t>
            </a:fld>
            <a:endParaRPr lang="en-US" sz="1500" kern="1200" dirty="0">
              <a:solidFill>
                <a:srgbClr val="99FF66"/>
              </a:solidFill>
              <a:latin typeface="Arial"/>
              <a:ea typeface="+mn-ea"/>
              <a:cs typeface="Times New Roman" pitchFamily="18" charset="0"/>
            </a:endParaRPr>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r>
              <a:rPr lang="en-US" sz="1000" kern="1200" dirty="0">
                <a:solidFill>
                  <a:srgbClr val="FFFFFF"/>
                </a:solidFill>
                <a:latin typeface="Garamond" pitchFamily="18" charset="0"/>
                <a:ea typeface="+mn-ea"/>
                <a:cs typeface="Times New Roman" pitchFamily="18" charset="0"/>
              </a:rPr>
              <a:t>March 2007</a:t>
            </a:r>
          </a:p>
        </p:txBody>
      </p:sp>
      <p:sp>
        <p:nvSpPr>
          <p:cNvPr id="3" name="Slide Number Placeholder 2"/>
          <p:cNvSpPr>
            <a:spLocks noGrp="1"/>
          </p:cNvSpPr>
          <p:nvPr>
            <p:ph type="sldNum" sz="quarter" idx="11"/>
          </p:nvPr>
        </p:nvSpPr>
        <p:spPr/>
        <p:txBody>
          <a:bodyPr/>
          <a:lstStyle>
            <a:lvl1pPr>
              <a:defRPr/>
            </a:lvl1pPr>
          </a:lstStyle>
          <a:p>
            <a:pPr algn="r" rtl="0" fontAlgn="base">
              <a:spcBef>
                <a:spcPct val="0"/>
              </a:spcBef>
              <a:spcAft>
                <a:spcPct val="0"/>
              </a:spcAft>
            </a:pPr>
            <a:fld id="{D20AFB6D-C073-46BF-AA31-CDED625DC198}" type="slidenum">
              <a:rPr lang="en-US" sz="1500" kern="1200">
                <a:solidFill>
                  <a:srgbClr val="99FF66"/>
                </a:solidFill>
                <a:latin typeface="Arial"/>
                <a:ea typeface="+mn-ea"/>
                <a:cs typeface="Times New Roman" pitchFamily="18" charset="0"/>
              </a:rPr>
              <a:pPr algn="r" rtl="0" fontAlgn="base">
                <a:spcBef>
                  <a:spcPct val="0"/>
                </a:spcBef>
                <a:spcAft>
                  <a:spcPct val="0"/>
                </a:spcAft>
              </a:pPr>
              <a:t>‹#›</a:t>
            </a:fld>
            <a:endParaRPr lang="en-US" sz="1500" kern="1200" dirty="0">
              <a:solidFill>
                <a:srgbClr val="99FF66"/>
              </a:solidFill>
              <a:latin typeface="Arial"/>
              <a:ea typeface="+mn-ea"/>
              <a:cs typeface="Times New Roman" pitchFamily="18" charset="0"/>
            </a:endParaRPr>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065" y="283985"/>
            <a:ext cx="3158729" cy="1208586"/>
          </a:xfrm>
          <a:prstGeom prst="rect">
            <a:avLst/>
          </a:prstGeom>
        </p:spPr>
        <p:txBody>
          <a:bodyPr lIns="95580" tIns="47790" rIns="95580" bIns="47790" anchor="b"/>
          <a:lstStyle>
            <a:lvl1pPr algn="l">
              <a:defRPr sz="2100" b="1"/>
            </a:lvl1pPr>
          </a:lstStyle>
          <a:p>
            <a:r>
              <a:rPr lang="en-US" smtClean="0"/>
              <a:t>Click to edit Master title style</a:t>
            </a:r>
            <a:endParaRPr lang="en-US"/>
          </a:p>
        </p:txBody>
      </p:sp>
      <p:sp>
        <p:nvSpPr>
          <p:cNvPr id="3" name="Content Placeholder 2"/>
          <p:cNvSpPr>
            <a:spLocks noGrp="1"/>
          </p:cNvSpPr>
          <p:nvPr>
            <p:ph idx="1"/>
          </p:nvPr>
        </p:nvSpPr>
        <p:spPr>
          <a:xfrm>
            <a:off x="3753802" y="283989"/>
            <a:ext cx="5367338" cy="6087509"/>
          </a:xfrm>
        </p:spPr>
        <p:txBody>
          <a:bodyPr/>
          <a:lstStyle>
            <a:lvl1pPr>
              <a:defRPr sz="3300"/>
            </a:lvl1pPr>
            <a:lvl2pPr>
              <a:defRPr sz="2900"/>
            </a:lvl2pPr>
            <a:lvl3pPr>
              <a:defRPr sz="25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0065" y="1492575"/>
            <a:ext cx="3158729" cy="4878923"/>
          </a:xfrm>
        </p:spPr>
        <p:txBody>
          <a:bodyPr/>
          <a:lstStyle>
            <a:lvl1pPr marL="0" indent="0">
              <a:buNone/>
              <a:defRPr sz="1500"/>
            </a:lvl1pPr>
            <a:lvl2pPr marL="477901" indent="0">
              <a:buNone/>
              <a:defRPr sz="1300"/>
            </a:lvl2pPr>
            <a:lvl3pPr marL="955799" indent="0">
              <a:buNone/>
              <a:defRPr sz="1000"/>
            </a:lvl3pPr>
            <a:lvl4pPr marL="1433699" indent="0">
              <a:buNone/>
              <a:defRPr sz="900"/>
            </a:lvl4pPr>
            <a:lvl5pPr marL="1911598" indent="0">
              <a:buNone/>
              <a:defRPr sz="900"/>
            </a:lvl5pPr>
            <a:lvl6pPr marL="2389498" indent="0">
              <a:buNone/>
              <a:defRPr sz="900"/>
            </a:lvl6pPr>
            <a:lvl7pPr marL="2867397" indent="0">
              <a:buNone/>
              <a:defRPr sz="900"/>
            </a:lvl7pPr>
            <a:lvl8pPr marL="3345296" indent="0">
              <a:buNone/>
              <a:defRPr sz="900"/>
            </a:lvl8pPr>
            <a:lvl9pPr marL="382319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r>
              <a:rPr lang="en-US" sz="1000" kern="1200" dirty="0">
                <a:solidFill>
                  <a:srgbClr val="FFFFFF"/>
                </a:solidFill>
                <a:latin typeface="Garamond" pitchFamily="18" charset="0"/>
                <a:ea typeface="+mn-ea"/>
                <a:cs typeface="Times New Roman" pitchFamily="18" charset="0"/>
              </a:rPr>
              <a:t>March 2007</a:t>
            </a:r>
          </a:p>
        </p:txBody>
      </p:sp>
      <p:sp>
        <p:nvSpPr>
          <p:cNvPr id="6" name="Slide Number Placeholder 5"/>
          <p:cNvSpPr>
            <a:spLocks noGrp="1"/>
          </p:cNvSpPr>
          <p:nvPr>
            <p:ph type="sldNum" sz="quarter" idx="11"/>
          </p:nvPr>
        </p:nvSpPr>
        <p:spPr/>
        <p:txBody>
          <a:bodyPr/>
          <a:lstStyle>
            <a:lvl1pPr>
              <a:defRPr/>
            </a:lvl1pPr>
          </a:lstStyle>
          <a:p>
            <a:pPr algn="r" rtl="0" fontAlgn="base">
              <a:spcBef>
                <a:spcPct val="0"/>
              </a:spcBef>
              <a:spcAft>
                <a:spcPct val="0"/>
              </a:spcAft>
            </a:pPr>
            <a:fld id="{3E6DC8DC-0001-42A1-8F8A-50868E7B96ED}" type="slidenum">
              <a:rPr lang="en-US" sz="1500" kern="1200">
                <a:solidFill>
                  <a:srgbClr val="99FF66"/>
                </a:solidFill>
                <a:latin typeface="Arial"/>
                <a:ea typeface="+mn-ea"/>
                <a:cs typeface="Times New Roman" pitchFamily="18" charset="0"/>
              </a:rPr>
              <a:pPr algn="r" rtl="0" fontAlgn="base">
                <a:spcBef>
                  <a:spcPct val="0"/>
                </a:spcBef>
                <a:spcAft>
                  <a:spcPct val="0"/>
                </a:spcAft>
              </a:pPr>
              <a:t>‹#›</a:t>
            </a:fld>
            <a:endParaRPr lang="en-US" sz="1500" kern="1200" dirty="0">
              <a:solidFill>
                <a:srgbClr val="99FF66"/>
              </a:solidFill>
              <a:latin typeface="Arial"/>
              <a:ea typeface="+mn-ea"/>
              <a:cs typeface="Times New Roman" pitchFamily="18" charset="0"/>
            </a:endParaRPr>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902" y="4992846"/>
            <a:ext cx="5760720" cy="589434"/>
          </a:xfrm>
          <a:prstGeom prst="rect">
            <a:avLst/>
          </a:prstGeom>
        </p:spPr>
        <p:txBody>
          <a:bodyPr lIns="95580" tIns="47790" rIns="95580" bIns="47790" anchor="b"/>
          <a:lstStyle>
            <a:lvl1pPr algn="l">
              <a:defRPr sz="2100" b="1"/>
            </a:lvl1pPr>
          </a:lstStyle>
          <a:p>
            <a:r>
              <a:rPr lang="en-US" smtClean="0"/>
              <a:t>Click to edit Master title style</a:t>
            </a:r>
            <a:endParaRPr lang="en-US"/>
          </a:p>
        </p:txBody>
      </p:sp>
      <p:sp>
        <p:nvSpPr>
          <p:cNvPr id="3" name="Picture Placeholder 2"/>
          <p:cNvSpPr>
            <a:spLocks noGrp="1"/>
          </p:cNvSpPr>
          <p:nvPr>
            <p:ph type="pic" idx="1"/>
          </p:nvPr>
        </p:nvSpPr>
        <p:spPr>
          <a:xfrm>
            <a:off x="1881902" y="637314"/>
            <a:ext cx="5760720" cy="4279583"/>
          </a:xfrm>
        </p:spPr>
        <p:txBody>
          <a:bodyPr/>
          <a:lstStyle>
            <a:lvl1pPr marL="0" indent="0">
              <a:buNone/>
              <a:defRPr sz="3300"/>
            </a:lvl1pPr>
            <a:lvl2pPr marL="477901" indent="0">
              <a:buNone/>
              <a:defRPr sz="2900"/>
            </a:lvl2pPr>
            <a:lvl3pPr marL="955799" indent="0">
              <a:buNone/>
              <a:defRPr sz="2500"/>
            </a:lvl3pPr>
            <a:lvl4pPr marL="1433699" indent="0">
              <a:buNone/>
              <a:defRPr sz="2100"/>
            </a:lvl4pPr>
            <a:lvl5pPr marL="1911598" indent="0">
              <a:buNone/>
              <a:defRPr sz="2100"/>
            </a:lvl5pPr>
            <a:lvl6pPr marL="2389498" indent="0">
              <a:buNone/>
              <a:defRPr sz="2100"/>
            </a:lvl6pPr>
            <a:lvl7pPr marL="2867397" indent="0">
              <a:buNone/>
              <a:defRPr sz="2100"/>
            </a:lvl7pPr>
            <a:lvl8pPr marL="3345296" indent="0">
              <a:buNone/>
              <a:defRPr sz="2100"/>
            </a:lvl8pPr>
            <a:lvl9pPr marL="3823196" indent="0">
              <a:buNone/>
              <a:defRPr sz="2100"/>
            </a:lvl9pPr>
          </a:lstStyle>
          <a:p>
            <a:endParaRPr lang="en-US"/>
          </a:p>
        </p:txBody>
      </p:sp>
      <p:sp>
        <p:nvSpPr>
          <p:cNvPr id="4" name="Text Placeholder 3"/>
          <p:cNvSpPr>
            <a:spLocks noGrp="1"/>
          </p:cNvSpPr>
          <p:nvPr>
            <p:ph type="body" sz="half" idx="2"/>
          </p:nvPr>
        </p:nvSpPr>
        <p:spPr>
          <a:xfrm>
            <a:off x="1881902" y="5582280"/>
            <a:ext cx="5760720" cy="837094"/>
          </a:xfrm>
        </p:spPr>
        <p:txBody>
          <a:bodyPr/>
          <a:lstStyle>
            <a:lvl1pPr marL="0" indent="0">
              <a:buNone/>
              <a:defRPr sz="1500"/>
            </a:lvl1pPr>
            <a:lvl2pPr marL="477901" indent="0">
              <a:buNone/>
              <a:defRPr sz="1300"/>
            </a:lvl2pPr>
            <a:lvl3pPr marL="955799" indent="0">
              <a:buNone/>
              <a:defRPr sz="1000"/>
            </a:lvl3pPr>
            <a:lvl4pPr marL="1433699" indent="0">
              <a:buNone/>
              <a:defRPr sz="900"/>
            </a:lvl4pPr>
            <a:lvl5pPr marL="1911598" indent="0">
              <a:buNone/>
              <a:defRPr sz="900"/>
            </a:lvl5pPr>
            <a:lvl6pPr marL="2389498" indent="0">
              <a:buNone/>
              <a:defRPr sz="900"/>
            </a:lvl6pPr>
            <a:lvl7pPr marL="2867397" indent="0">
              <a:buNone/>
              <a:defRPr sz="900"/>
            </a:lvl7pPr>
            <a:lvl8pPr marL="3345296" indent="0">
              <a:buNone/>
              <a:defRPr sz="900"/>
            </a:lvl8pPr>
            <a:lvl9pPr marL="382319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r>
              <a:rPr lang="en-US" sz="1000" kern="1200" dirty="0">
                <a:solidFill>
                  <a:srgbClr val="FFFFFF"/>
                </a:solidFill>
                <a:latin typeface="Garamond" pitchFamily="18" charset="0"/>
                <a:ea typeface="+mn-ea"/>
                <a:cs typeface="Times New Roman" pitchFamily="18" charset="0"/>
              </a:rPr>
              <a:t>March 2007</a:t>
            </a:r>
          </a:p>
        </p:txBody>
      </p:sp>
      <p:sp>
        <p:nvSpPr>
          <p:cNvPr id="6" name="Slide Number Placeholder 5"/>
          <p:cNvSpPr>
            <a:spLocks noGrp="1"/>
          </p:cNvSpPr>
          <p:nvPr>
            <p:ph type="sldNum" sz="quarter" idx="11"/>
          </p:nvPr>
        </p:nvSpPr>
        <p:spPr/>
        <p:txBody>
          <a:bodyPr/>
          <a:lstStyle>
            <a:lvl1pPr>
              <a:defRPr/>
            </a:lvl1pPr>
          </a:lstStyle>
          <a:p>
            <a:pPr algn="r" rtl="0" fontAlgn="base">
              <a:spcBef>
                <a:spcPct val="0"/>
              </a:spcBef>
              <a:spcAft>
                <a:spcPct val="0"/>
              </a:spcAft>
            </a:pPr>
            <a:fld id="{50031BAE-A8FD-40B4-8799-7742EC07EAB2}" type="slidenum">
              <a:rPr lang="en-US" sz="1500" kern="1200">
                <a:solidFill>
                  <a:srgbClr val="99FF66"/>
                </a:solidFill>
                <a:latin typeface="Arial"/>
                <a:ea typeface="+mn-ea"/>
                <a:cs typeface="Times New Roman" pitchFamily="18" charset="0"/>
              </a:rPr>
              <a:pPr algn="r" rtl="0" fontAlgn="base">
                <a:spcBef>
                  <a:spcPct val="0"/>
                </a:spcBef>
                <a:spcAft>
                  <a:spcPct val="0"/>
                </a:spcAft>
              </a:pPr>
              <a:t>‹#›</a:t>
            </a:fld>
            <a:endParaRPr lang="en-US" sz="1500" kern="1200" dirty="0">
              <a:solidFill>
                <a:srgbClr val="99FF66"/>
              </a:solidFill>
              <a:latin typeface="Arial"/>
              <a:ea typeface="+mn-ea"/>
              <a:cs typeface="Times New Roman" pitchFamily="18" charset="0"/>
            </a:endParaRPr>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80060" y="285636"/>
            <a:ext cx="8641080" cy="1188773"/>
          </a:xfrm>
          <a:prstGeom prst="rect">
            <a:avLst/>
          </a:prstGeom>
        </p:spPr>
        <p:txBody>
          <a:bodyPr lIns="95580" tIns="47790" rIns="95580" bIns="47790"/>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r>
              <a:rPr lang="en-US" sz="1000" kern="1200" dirty="0">
                <a:solidFill>
                  <a:srgbClr val="FFFFFF"/>
                </a:solidFill>
                <a:latin typeface="Garamond" pitchFamily="18" charset="0"/>
                <a:ea typeface="+mn-ea"/>
                <a:cs typeface="Times New Roman" pitchFamily="18" charset="0"/>
              </a:rPr>
              <a:t>March 2007</a:t>
            </a:r>
          </a:p>
        </p:txBody>
      </p:sp>
      <p:sp>
        <p:nvSpPr>
          <p:cNvPr id="5" name="Slide Number Placeholder 4"/>
          <p:cNvSpPr>
            <a:spLocks noGrp="1"/>
          </p:cNvSpPr>
          <p:nvPr>
            <p:ph type="sldNum" sz="quarter" idx="11"/>
          </p:nvPr>
        </p:nvSpPr>
        <p:spPr/>
        <p:txBody>
          <a:bodyPr/>
          <a:lstStyle>
            <a:lvl1pPr>
              <a:defRPr/>
            </a:lvl1pPr>
          </a:lstStyle>
          <a:p>
            <a:pPr algn="r" rtl="0" fontAlgn="base">
              <a:spcBef>
                <a:spcPct val="0"/>
              </a:spcBef>
              <a:spcAft>
                <a:spcPct val="0"/>
              </a:spcAft>
            </a:pPr>
            <a:fld id="{A828D3DE-1006-4709-BE8E-C9F7A0619E3A}" type="slidenum">
              <a:rPr lang="en-US" sz="1500" kern="1200">
                <a:solidFill>
                  <a:srgbClr val="99FF66"/>
                </a:solidFill>
                <a:latin typeface="Arial"/>
                <a:ea typeface="+mn-ea"/>
                <a:cs typeface="Times New Roman" pitchFamily="18" charset="0"/>
              </a:rPr>
              <a:pPr algn="r" rtl="0" fontAlgn="base">
                <a:spcBef>
                  <a:spcPct val="0"/>
                </a:spcBef>
                <a:spcAft>
                  <a:spcPct val="0"/>
                </a:spcAft>
              </a:pPr>
              <a:t>‹#›</a:t>
            </a:fld>
            <a:endParaRPr lang="en-US" sz="1500" kern="1200" dirty="0">
              <a:solidFill>
                <a:srgbClr val="99FF66"/>
              </a:solidFill>
              <a:latin typeface="Arial"/>
              <a:ea typeface="+mn-ea"/>
              <a:cs typeface="Times New Roman" pitchFamily="18" charset="0"/>
            </a:endParaRPr>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0870" y="285641"/>
            <a:ext cx="2160270" cy="6085857"/>
          </a:xfrm>
          <a:prstGeom prst="rect">
            <a:avLst/>
          </a:prstGeom>
        </p:spPr>
        <p:txBody>
          <a:bodyPr vert="eaVert" lIns="95580" tIns="47790" rIns="95580" bIns="47790"/>
          <a:lstStyle/>
          <a:p>
            <a:r>
              <a:rPr lang="en-US" smtClean="0"/>
              <a:t>Click to edit Master title style</a:t>
            </a:r>
            <a:endParaRPr lang="en-US"/>
          </a:p>
        </p:txBody>
      </p:sp>
      <p:sp>
        <p:nvSpPr>
          <p:cNvPr id="3" name="Vertical Text Placeholder 2"/>
          <p:cNvSpPr>
            <a:spLocks noGrp="1"/>
          </p:cNvSpPr>
          <p:nvPr>
            <p:ph type="body" orient="vert" idx="1"/>
          </p:nvPr>
        </p:nvSpPr>
        <p:spPr>
          <a:xfrm>
            <a:off x="480060" y="285641"/>
            <a:ext cx="6320790" cy="60858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r>
              <a:rPr lang="en-US" sz="1000" kern="1200" dirty="0">
                <a:solidFill>
                  <a:srgbClr val="FFFFFF"/>
                </a:solidFill>
                <a:latin typeface="Garamond" pitchFamily="18" charset="0"/>
                <a:ea typeface="+mn-ea"/>
                <a:cs typeface="Times New Roman" pitchFamily="18" charset="0"/>
              </a:rPr>
              <a:t>March 2007</a:t>
            </a:r>
          </a:p>
        </p:txBody>
      </p:sp>
      <p:sp>
        <p:nvSpPr>
          <p:cNvPr id="5" name="Slide Number Placeholder 4"/>
          <p:cNvSpPr>
            <a:spLocks noGrp="1"/>
          </p:cNvSpPr>
          <p:nvPr>
            <p:ph type="sldNum" sz="quarter" idx="11"/>
          </p:nvPr>
        </p:nvSpPr>
        <p:spPr/>
        <p:txBody>
          <a:bodyPr/>
          <a:lstStyle>
            <a:lvl1pPr>
              <a:defRPr/>
            </a:lvl1pPr>
          </a:lstStyle>
          <a:p>
            <a:pPr algn="r" rtl="0" fontAlgn="base">
              <a:spcBef>
                <a:spcPct val="0"/>
              </a:spcBef>
              <a:spcAft>
                <a:spcPct val="0"/>
              </a:spcAft>
            </a:pPr>
            <a:fld id="{BE5DE012-358B-4366-AB17-C8DAB683C507}" type="slidenum">
              <a:rPr lang="en-US" sz="1500" kern="1200">
                <a:solidFill>
                  <a:srgbClr val="99FF66"/>
                </a:solidFill>
                <a:latin typeface="Arial"/>
                <a:ea typeface="+mn-ea"/>
                <a:cs typeface="Times New Roman" pitchFamily="18" charset="0"/>
              </a:rPr>
              <a:pPr algn="r" rtl="0" fontAlgn="base">
                <a:spcBef>
                  <a:spcPct val="0"/>
                </a:spcBef>
                <a:spcAft>
                  <a:spcPct val="0"/>
                </a:spcAft>
              </a:pPr>
              <a:t>‹#›</a:t>
            </a:fld>
            <a:endParaRPr lang="en-US" sz="1500" kern="1200" dirty="0">
              <a:solidFill>
                <a:srgbClr val="99FF66"/>
              </a:solidFill>
              <a:latin typeface="Arial"/>
              <a:ea typeface="+mn-ea"/>
              <a:cs typeface="Times New Roman" pitchFamily="18" charset="0"/>
            </a:endParaRPr>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80060" y="285641"/>
            <a:ext cx="8641080" cy="60858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80060" y="6878378"/>
            <a:ext cx="2240280" cy="254265"/>
          </a:xfrm>
        </p:spPr>
        <p:txBody>
          <a:bodyPr/>
          <a:lstStyle>
            <a:lvl1pPr>
              <a:defRPr/>
            </a:lvl1pPr>
          </a:lstStyle>
          <a:p>
            <a:pPr algn="l" rtl="0" fontAlgn="base">
              <a:spcBef>
                <a:spcPct val="0"/>
              </a:spcBef>
              <a:spcAft>
                <a:spcPct val="0"/>
              </a:spcAft>
            </a:pPr>
            <a:r>
              <a:rPr lang="en-US" sz="1000" kern="1200" dirty="0">
                <a:solidFill>
                  <a:srgbClr val="FFFFFF"/>
                </a:solidFill>
                <a:latin typeface="Garamond" pitchFamily="18" charset="0"/>
                <a:ea typeface="+mn-ea"/>
                <a:cs typeface="Times New Roman" pitchFamily="18" charset="0"/>
              </a:rPr>
              <a:t>March 2007</a:t>
            </a:r>
          </a:p>
        </p:txBody>
      </p:sp>
      <p:sp>
        <p:nvSpPr>
          <p:cNvPr id="4" name="Slide Number Placeholder 3"/>
          <p:cNvSpPr>
            <a:spLocks noGrp="1"/>
          </p:cNvSpPr>
          <p:nvPr>
            <p:ph type="sldNum" sz="quarter" idx="11"/>
          </p:nvPr>
        </p:nvSpPr>
        <p:spPr>
          <a:xfrm>
            <a:off x="7360920" y="0"/>
            <a:ext cx="2240280" cy="634012"/>
          </a:xfrm>
        </p:spPr>
        <p:txBody>
          <a:bodyPr/>
          <a:lstStyle>
            <a:lvl1pPr>
              <a:defRPr/>
            </a:lvl1pPr>
          </a:lstStyle>
          <a:p>
            <a:pPr algn="r" rtl="0" fontAlgn="base">
              <a:spcBef>
                <a:spcPct val="0"/>
              </a:spcBef>
              <a:spcAft>
                <a:spcPct val="0"/>
              </a:spcAft>
            </a:pPr>
            <a:fld id="{C269F293-F503-46C6-A16A-889D869CD4E9}" type="slidenum">
              <a:rPr lang="en-US" sz="1500" kern="1200">
                <a:solidFill>
                  <a:srgbClr val="99FF66"/>
                </a:solidFill>
                <a:latin typeface="Arial"/>
                <a:ea typeface="+mn-ea"/>
                <a:cs typeface="Times New Roman" pitchFamily="18" charset="0"/>
              </a:rPr>
              <a:pPr algn="r" rtl="0" fontAlgn="base">
                <a:spcBef>
                  <a:spcPct val="0"/>
                </a:spcBef>
                <a:spcAft>
                  <a:spcPct val="0"/>
                </a:spcAft>
              </a:pPr>
              <a:t>‹#›</a:t>
            </a:fld>
            <a:endParaRPr lang="en-US" sz="1500" kern="1200" dirty="0">
              <a:solidFill>
                <a:srgbClr val="99FF66"/>
              </a:solidFill>
              <a:latin typeface="Arial"/>
              <a:ea typeface="+mn-ea"/>
              <a:cs typeface="Times New Roman" pitchFamily="18" charset="0"/>
            </a:endParaRPr>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80060" y="285636"/>
            <a:ext cx="8641080" cy="1188773"/>
          </a:xfrm>
          <a:prstGeom prst="rect">
            <a:avLst/>
          </a:prstGeom>
        </p:spPr>
        <p:txBody>
          <a:bodyPr lIns="95580" tIns="47790" rIns="95580" bIns="47790"/>
          <a:lstStyle/>
          <a:p>
            <a:r>
              <a:rPr lang="en-US" smtClean="0"/>
              <a:t>Click to edit Master title style</a:t>
            </a:r>
            <a:endParaRPr lang="en-US"/>
          </a:p>
        </p:txBody>
      </p:sp>
      <p:sp>
        <p:nvSpPr>
          <p:cNvPr id="3" name="Table Placeholder 2"/>
          <p:cNvSpPr>
            <a:spLocks noGrp="1"/>
          </p:cNvSpPr>
          <p:nvPr>
            <p:ph type="tbl" idx="1"/>
          </p:nvPr>
        </p:nvSpPr>
        <p:spPr>
          <a:xfrm>
            <a:off x="480060" y="1664287"/>
            <a:ext cx="8641080" cy="4707211"/>
          </a:xfrm>
        </p:spPr>
        <p:txBody>
          <a:bodyPr/>
          <a:lstStyle/>
          <a:p>
            <a:endParaRPr lang="en-US"/>
          </a:p>
        </p:txBody>
      </p:sp>
      <p:sp>
        <p:nvSpPr>
          <p:cNvPr id="4" name="Date Placeholder 3"/>
          <p:cNvSpPr>
            <a:spLocks noGrp="1"/>
          </p:cNvSpPr>
          <p:nvPr>
            <p:ph type="dt" sz="half" idx="10"/>
          </p:nvPr>
        </p:nvSpPr>
        <p:spPr>
          <a:xfrm>
            <a:off x="480060" y="6878378"/>
            <a:ext cx="2240280" cy="254265"/>
          </a:xfrm>
        </p:spPr>
        <p:txBody>
          <a:bodyPr/>
          <a:lstStyle>
            <a:lvl1pPr>
              <a:defRPr/>
            </a:lvl1pPr>
          </a:lstStyle>
          <a:p>
            <a:pPr algn="l" rtl="0" fontAlgn="base">
              <a:spcBef>
                <a:spcPct val="0"/>
              </a:spcBef>
              <a:spcAft>
                <a:spcPct val="0"/>
              </a:spcAft>
            </a:pPr>
            <a:r>
              <a:rPr lang="en-US" sz="1000" kern="1200" dirty="0">
                <a:solidFill>
                  <a:srgbClr val="FFFFFF"/>
                </a:solidFill>
                <a:latin typeface="Garamond" pitchFamily="18" charset="0"/>
                <a:ea typeface="+mn-ea"/>
                <a:cs typeface="Times New Roman" pitchFamily="18" charset="0"/>
              </a:rPr>
              <a:t>March 2007</a:t>
            </a:r>
          </a:p>
        </p:txBody>
      </p:sp>
      <p:sp>
        <p:nvSpPr>
          <p:cNvPr id="5" name="Slide Number Placeholder 4"/>
          <p:cNvSpPr>
            <a:spLocks noGrp="1"/>
          </p:cNvSpPr>
          <p:nvPr>
            <p:ph type="sldNum" sz="quarter" idx="11"/>
          </p:nvPr>
        </p:nvSpPr>
        <p:spPr>
          <a:xfrm>
            <a:off x="7360920" y="0"/>
            <a:ext cx="2240280" cy="634012"/>
          </a:xfrm>
        </p:spPr>
        <p:txBody>
          <a:bodyPr/>
          <a:lstStyle>
            <a:lvl1pPr>
              <a:defRPr/>
            </a:lvl1pPr>
          </a:lstStyle>
          <a:p>
            <a:pPr algn="r" rtl="0" fontAlgn="base">
              <a:spcBef>
                <a:spcPct val="0"/>
              </a:spcBef>
              <a:spcAft>
                <a:spcPct val="0"/>
              </a:spcAft>
            </a:pPr>
            <a:fld id="{AABEE669-16F2-4697-9981-CC036786CC84}" type="slidenum">
              <a:rPr lang="en-US" sz="1500" kern="1200">
                <a:solidFill>
                  <a:srgbClr val="99FF66"/>
                </a:solidFill>
                <a:latin typeface="Arial"/>
                <a:ea typeface="+mn-ea"/>
                <a:cs typeface="Times New Roman" pitchFamily="18" charset="0"/>
              </a:rPr>
              <a:pPr algn="r" rtl="0" fontAlgn="base">
                <a:spcBef>
                  <a:spcPct val="0"/>
                </a:spcBef>
                <a:spcAft>
                  <a:spcPct val="0"/>
                </a:spcAft>
              </a:pPr>
              <a:t>‹#›</a:t>
            </a:fld>
            <a:endParaRPr lang="en-US" sz="1500" kern="1200" dirty="0">
              <a:solidFill>
                <a:srgbClr val="99FF66"/>
              </a:solidFill>
              <a:latin typeface="Arial"/>
              <a:ea typeface="+mn-ea"/>
              <a:cs typeface="Times New Roman" pitchFamily="18" charset="0"/>
            </a:endParaRPr>
          </a:p>
        </p:txBody>
      </p:sp>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090" y="2215741"/>
            <a:ext cx="8161020" cy="15288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440180" y="4041828"/>
            <a:ext cx="6720840" cy="1822785"/>
          </a:xfrm>
        </p:spPr>
        <p:txBody>
          <a:bodyPr/>
          <a:lstStyle>
            <a:lvl1pPr marL="0" indent="0" algn="ctr">
              <a:buNone/>
              <a:defRPr/>
            </a:lvl1pPr>
            <a:lvl2pPr marL="477901" indent="0" algn="ctr">
              <a:buNone/>
              <a:defRPr/>
            </a:lvl2pPr>
            <a:lvl3pPr marL="955799" indent="0" algn="ctr">
              <a:buNone/>
              <a:defRPr/>
            </a:lvl3pPr>
            <a:lvl4pPr marL="1433699" indent="0" algn="ctr">
              <a:buNone/>
              <a:defRPr/>
            </a:lvl4pPr>
            <a:lvl5pPr marL="1911598" indent="0" algn="ctr">
              <a:buNone/>
              <a:defRPr/>
            </a:lvl5pPr>
            <a:lvl6pPr marL="2389498" indent="0" algn="ctr">
              <a:buNone/>
              <a:defRPr/>
            </a:lvl6pPr>
            <a:lvl7pPr marL="2867397" indent="0" algn="ctr">
              <a:buNone/>
              <a:defRPr/>
            </a:lvl7pPr>
            <a:lvl8pPr marL="3345296" indent="0" algn="ctr">
              <a:buNone/>
              <a:defRPr/>
            </a:lvl8pPr>
            <a:lvl9pPr marL="3823196"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500" kern="1200" dirty="0">
              <a:solidFill>
                <a:srgbClr val="000000"/>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500" kern="1200" dirty="0">
              <a:solidFill>
                <a:srgbClr val="000000"/>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571874F3-50E0-4B8C-8F89-BA8AF9483506}" type="slidenum">
              <a:rPr lang="en-US" sz="1500" kern="1200">
                <a:solidFill>
                  <a:srgbClr val="000000"/>
                </a:solidFill>
                <a:latin typeface="Arial" charset="0"/>
                <a:ea typeface="+mn-ea"/>
                <a:cs typeface="+mn-cs"/>
              </a:rPr>
              <a:pPr algn="r" rtl="0" fontAlgn="base">
                <a:spcBef>
                  <a:spcPct val="0"/>
                </a:spcBef>
                <a:spcAft>
                  <a:spcPct val="0"/>
                </a:spcAft>
              </a:pPr>
              <a:t>‹#›</a:t>
            </a:fld>
            <a:endParaRPr lang="en-US" sz="1500" kern="1200" dirty="0">
              <a:solidFill>
                <a:srgbClr val="000000"/>
              </a:solidFill>
              <a:latin typeface="Arial" charset="0"/>
              <a:ea typeface="+mn-ea"/>
              <a:cs typeface="+mn-cs"/>
            </a:endParaRPr>
          </a:p>
        </p:txBody>
      </p:sp>
    </p:spTree>
  </p:cSld>
  <p:clrMapOvr>
    <a:masterClrMapping/>
  </p:clrMapOvr>
  <p:transition spd="med">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5"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E3FA3989-3093-47BA-9CD5-9CB0DCB6FC16}"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500" kern="1200" dirty="0">
              <a:solidFill>
                <a:srgbClr val="000000"/>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500" kern="1200" dirty="0">
              <a:solidFill>
                <a:srgbClr val="000000"/>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8C4519D9-4265-4A2E-A08C-711A2A4BC621}" type="slidenum">
              <a:rPr lang="en-US" sz="1500" kern="1200">
                <a:solidFill>
                  <a:srgbClr val="000000"/>
                </a:solidFill>
                <a:latin typeface="Arial" charset="0"/>
                <a:ea typeface="+mn-ea"/>
                <a:cs typeface="+mn-cs"/>
              </a:rPr>
              <a:pPr algn="r" rtl="0" fontAlgn="base">
                <a:spcBef>
                  <a:spcPct val="0"/>
                </a:spcBef>
                <a:spcAft>
                  <a:spcPct val="0"/>
                </a:spcAft>
              </a:pPr>
              <a:t>‹#›</a:t>
            </a:fld>
            <a:endParaRPr lang="en-US" sz="1500" kern="1200" dirty="0">
              <a:solidFill>
                <a:srgbClr val="000000"/>
              </a:solidFill>
              <a:latin typeface="Arial" charset="0"/>
              <a:ea typeface="+mn-ea"/>
              <a:cs typeface="+mn-cs"/>
            </a:endParaRPr>
          </a:p>
        </p:txBody>
      </p:sp>
    </p:spTree>
  </p:cSld>
  <p:clrMapOvr>
    <a:masterClrMapping/>
  </p:clrMapOvr>
  <p:transition spd="med">
    <p:wip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429" y="4583385"/>
            <a:ext cx="8161020" cy="1416621"/>
          </a:xfrm>
        </p:spPr>
        <p:txBody>
          <a:bodyPr anchor="t"/>
          <a:lstStyle>
            <a:lvl1pPr algn="l">
              <a:defRPr sz="4200" b="1" cap="all"/>
            </a:lvl1pPr>
          </a:lstStyle>
          <a:p>
            <a:r>
              <a:rPr lang="en-US" smtClean="0"/>
              <a:t>Click to edit Master title style</a:t>
            </a:r>
            <a:endParaRPr lang="en-US"/>
          </a:p>
        </p:txBody>
      </p:sp>
      <p:sp>
        <p:nvSpPr>
          <p:cNvPr id="3" name="Text Placeholder 2"/>
          <p:cNvSpPr>
            <a:spLocks noGrp="1"/>
          </p:cNvSpPr>
          <p:nvPr>
            <p:ph type="body" idx="1"/>
          </p:nvPr>
        </p:nvSpPr>
        <p:spPr>
          <a:xfrm>
            <a:off x="758429" y="3023121"/>
            <a:ext cx="8161020" cy="1560264"/>
          </a:xfrm>
        </p:spPr>
        <p:txBody>
          <a:bodyPr anchor="b"/>
          <a:lstStyle>
            <a:lvl1pPr marL="0" indent="0">
              <a:buNone/>
              <a:defRPr sz="2100"/>
            </a:lvl1pPr>
            <a:lvl2pPr marL="477901" indent="0">
              <a:buNone/>
              <a:defRPr sz="1900"/>
            </a:lvl2pPr>
            <a:lvl3pPr marL="955799" indent="0">
              <a:buNone/>
              <a:defRPr sz="1700"/>
            </a:lvl3pPr>
            <a:lvl4pPr marL="1433699" indent="0">
              <a:buNone/>
              <a:defRPr sz="1500"/>
            </a:lvl4pPr>
            <a:lvl5pPr marL="1911598" indent="0">
              <a:buNone/>
              <a:defRPr sz="1500"/>
            </a:lvl5pPr>
            <a:lvl6pPr marL="2389498" indent="0">
              <a:buNone/>
              <a:defRPr sz="1500"/>
            </a:lvl6pPr>
            <a:lvl7pPr marL="2867397" indent="0">
              <a:buNone/>
              <a:defRPr sz="1500"/>
            </a:lvl7pPr>
            <a:lvl8pPr marL="3345296" indent="0">
              <a:buNone/>
              <a:defRPr sz="1500"/>
            </a:lvl8pPr>
            <a:lvl9pPr marL="3823196" indent="0">
              <a:buNone/>
              <a:defRPr sz="15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500" kern="1200" dirty="0">
              <a:solidFill>
                <a:srgbClr val="000000"/>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500" kern="1200" dirty="0">
              <a:solidFill>
                <a:srgbClr val="000000"/>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ED9453F4-39DB-4F5D-81F6-F34E86DABF8C}" type="slidenum">
              <a:rPr lang="en-US" sz="1500" kern="1200">
                <a:solidFill>
                  <a:srgbClr val="000000"/>
                </a:solidFill>
                <a:latin typeface="Arial" charset="0"/>
                <a:ea typeface="+mn-ea"/>
                <a:cs typeface="+mn-cs"/>
              </a:rPr>
              <a:pPr algn="r" rtl="0" fontAlgn="base">
                <a:spcBef>
                  <a:spcPct val="0"/>
                </a:spcBef>
                <a:spcAft>
                  <a:spcPct val="0"/>
                </a:spcAft>
              </a:pPr>
              <a:t>‹#›</a:t>
            </a:fld>
            <a:endParaRPr lang="en-US" sz="1500" kern="1200" dirty="0">
              <a:solidFill>
                <a:srgbClr val="000000"/>
              </a:solidFill>
              <a:latin typeface="Arial" charset="0"/>
              <a:ea typeface="+mn-ea"/>
              <a:cs typeface="+mn-cs"/>
            </a:endParaRPr>
          </a:p>
        </p:txBody>
      </p:sp>
    </p:spTree>
  </p:cSld>
  <p:clrMapOvr>
    <a:masterClrMapping/>
  </p:clrMapOvr>
  <p:transition spd="med">
    <p:wip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0060" y="1664287"/>
            <a:ext cx="4240530" cy="4707211"/>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80610" y="1664287"/>
            <a:ext cx="4240530" cy="4707211"/>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500" kern="1200" dirty="0">
              <a:solidFill>
                <a:srgbClr val="000000"/>
              </a:solidFill>
              <a:latin typeface="Arial"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500" kern="1200" dirty="0">
              <a:solidFill>
                <a:srgbClr val="000000"/>
              </a:solidFill>
              <a:latin typeface="Arial"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5271AE7B-E0B6-4901-BB32-019CF45B836F}" type="slidenum">
              <a:rPr lang="en-US" sz="1500" kern="1200">
                <a:solidFill>
                  <a:srgbClr val="000000"/>
                </a:solidFill>
                <a:latin typeface="Arial" charset="0"/>
                <a:ea typeface="+mn-ea"/>
                <a:cs typeface="+mn-cs"/>
              </a:rPr>
              <a:pPr algn="r" rtl="0" fontAlgn="base">
                <a:spcBef>
                  <a:spcPct val="0"/>
                </a:spcBef>
                <a:spcAft>
                  <a:spcPct val="0"/>
                </a:spcAft>
              </a:pPr>
              <a:t>‹#›</a:t>
            </a:fld>
            <a:endParaRPr lang="en-US" sz="1500" kern="1200" dirty="0">
              <a:solidFill>
                <a:srgbClr val="000000"/>
              </a:solidFill>
              <a:latin typeface="Arial" charset="0"/>
              <a:ea typeface="+mn-ea"/>
              <a:cs typeface="+mn-cs"/>
            </a:endParaRPr>
          </a:p>
        </p:txBody>
      </p:sp>
    </p:spTree>
  </p:cSld>
  <p:clrMapOvr>
    <a:masterClrMapping/>
  </p:clrMapOvr>
  <p:transition spd="med">
    <p:wip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80060" y="1596589"/>
            <a:ext cx="4242197" cy="665382"/>
          </a:xfrm>
        </p:spPr>
        <p:txBody>
          <a:bodyPr anchor="b"/>
          <a:lstStyle>
            <a:lvl1pPr marL="0" indent="0">
              <a:buNone/>
              <a:defRPr sz="2500" b="1"/>
            </a:lvl1pPr>
            <a:lvl2pPr marL="477901" indent="0">
              <a:buNone/>
              <a:defRPr sz="2100" b="1"/>
            </a:lvl2pPr>
            <a:lvl3pPr marL="955799" indent="0">
              <a:buNone/>
              <a:defRPr sz="1900" b="1"/>
            </a:lvl3pPr>
            <a:lvl4pPr marL="1433699" indent="0">
              <a:buNone/>
              <a:defRPr sz="1700" b="1"/>
            </a:lvl4pPr>
            <a:lvl5pPr marL="1911598" indent="0">
              <a:buNone/>
              <a:defRPr sz="1700" b="1"/>
            </a:lvl5pPr>
            <a:lvl6pPr marL="2389498" indent="0">
              <a:buNone/>
              <a:defRPr sz="1700" b="1"/>
            </a:lvl6pPr>
            <a:lvl7pPr marL="2867397" indent="0">
              <a:buNone/>
              <a:defRPr sz="1700" b="1"/>
            </a:lvl7pPr>
            <a:lvl8pPr marL="3345296" indent="0">
              <a:buNone/>
              <a:defRPr sz="1700" b="1"/>
            </a:lvl8pPr>
            <a:lvl9pPr marL="3823196"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480060" y="2261975"/>
            <a:ext cx="4242197" cy="4109523"/>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7281" y="1596589"/>
            <a:ext cx="4243864" cy="665382"/>
          </a:xfrm>
        </p:spPr>
        <p:txBody>
          <a:bodyPr anchor="b"/>
          <a:lstStyle>
            <a:lvl1pPr marL="0" indent="0">
              <a:buNone/>
              <a:defRPr sz="2500" b="1"/>
            </a:lvl1pPr>
            <a:lvl2pPr marL="477901" indent="0">
              <a:buNone/>
              <a:defRPr sz="2100" b="1"/>
            </a:lvl2pPr>
            <a:lvl3pPr marL="955799" indent="0">
              <a:buNone/>
              <a:defRPr sz="1900" b="1"/>
            </a:lvl3pPr>
            <a:lvl4pPr marL="1433699" indent="0">
              <a:buNone/>
              <a:defRPr sz="1700" b="1"/>
            </a:lvl4pPr>
            <a:lvl5pPr marL="1911598" indent="0">
              <a:buNone/>
              <a:defRPr sz="1700" b="1"/>
            </a:lvl5pPr>
            <a:lvl6pPr marL="2389498" indent="0">
              <a:buNone/>
              <a:defRPr sz="1700" b="1"/>
            </a:lvl6pPr>
            <a:lvl7pPr marL="2867397" indent="0">
              <a:buNone/>
              <a:defRPr sz="1700" b="1"/>
            </a:lvl7pPr>
            <a:lvl8pPr marL="3345296" indent="0">
              <a:buNone/>
              <a:defRPr sz="1700" b="1"/>
            </a:lvl8pPr>
            <a:lvl9pPr marL="3823196"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4877281" y="2261975"/>
            <a:ext cx="4243864" cy="4109523"/>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500" kern="1200" dirty="0">
              <a:solidFill>
                <a:srgbClr val="000000"/>
              </a:solidFill>
              <a:latin typeface="Arial" charset="0"/>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500" kern="1200" dirty="0">
              <a:solidFill>
                <a:srgbClr val="000000"/>
              </a:solidFill>
              <a:latin typeface="Arial"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6696AA54-3507-4C64-8A54-CDC6A10F4E2B}" type="slidenum">
              <a:rPr lang="en-US" sz="1500" kern="1200">
                <a:solidFill>
                  <a:srgbClr val="000000"/>
                </a:solidFill>
                <a:latin typeface="Arial" charset="0"/>
                <a:ea typeface="+mn-ea"/>
                <a:cs typeface="+mn-cs"/>
              </a:rPr>
              <a:pPr algn="r" rtl="0" fontAlgn="base">
                <a:spcBef>
                  <a:spcPct val="0"/>
                </a:spcBef>
                <a:spcAft>
                  <a:spcPct val="0"/>
                </a:spcAft>
              </a:pPr>
              <a:t>‹#›</a:t>
            </a:fld>
            <a:endParaRPr lang="en-US" sz="1500" kern="1200" dirty="0">
              <a:solidFill>
                <a:srgbClr val="000000"/>
              </a:solidFill>
              <a:latin typeface="Arial" charset="0"/>
              <a:ea typeface="+mn-ea"/>
              <a:cs typeface="+mn-cs"/>
            </a:endParaRPr>
          </a:p>
        </p:txBody>
      </p:sp>
    </p:spTree>
  </p:cSld>
  <p:clrMapOvr>
    <a:masterClrMapping/>
  </p:clrMapOvr>
  <p:transition spd="med">
    <p:wip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500" kern="1200" dirty="0">
              <a:solidFill>
                <a:srgbClr val="000000"/>
              </a:solidFill>
              <a:latin typeface="Arial" charset="0"/>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500" kern="1200" dirty="0">
              <a:solidFill>
                <a:srgbClr val="000000"/>
              </a:solidFill>
              <a:latin typeface="Arial"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415FFD68-5590-4402-B07F-EF7232779A29}" type="slidenum">
              <a:rPr lang="en-US" sz="1500" kern="1200">
                <a:solidFill>
                  <a:srgbClr val="000000"/>
                </a:solidFill>
                <a:latin typeface="Arial" charset="0"/>
                <a:ea typeface="+mn-ea"/>
                <a:cs typeface="+mn-cs"/>
              </a:rPr>
              <a:pPr algn="r" rtl="0" fontAlgn="base">
                <a:spcBef>
                  <a:spcPct val="0"/>
                </a:spcBef>
                <a:spcAft>
                  <a:spcPct val="0"/>
                </a:spcAft>
              </a:pPr>
              <a:t>‹#›</a:t>
            </a:fld>
            <a:endParaRPr lang="en-US" sz="1500" kern="1200" dirty="0">
              <a:solidFill>
                <a:srgbClr val="000000"/>
              </a:solidFill>
              <a:latin typeface="Arial" charset="0"/>
              <a:ea typeface="+mn-ea"/>
              <a:cs typeface="+mn-cs"/>
            </a:endParaRPr>
          </a:p>
        </p:txBody>
      </p:sp>
    </p:spTree>
  </p:cSld>
  <p:clrMapOvr>
    <a:masterClrMapping/>
  </p:clrMapOvr>
  <p:transition spd="med">
    <p:wip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500" kern="1200" dirty="0">
              <a:solidFill>
                <a:srgbClr val="000000"/>
              </a:solidFill>
              <a:latin typeface="Arial" charset="0"/>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500" kern="1200" dirty="0">
              <a:solidFill>
                <a:srgbClr val="000000"/>
              </a:solidFill>
              <a:latin typeface="Arial"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7F63EFD9-783D-4A57-BF92-C47EDE3AFC59}" type="slidenum">
              <a:rPr lang="en-US" sz="1500" kern="1200">
                <a:solidFill>
                  <a:srgbClr val="000000"/>
                </a:solidFill>
                <a:latin typeface="Arial" charset="0"/>
                <a:ea typeface="+mn-ea"/>
                <a:cs typeface="+mn-cs"/>
              </a:rPr>
              <a:pPr algn="r" rtl="0" fontAlgn="base">
                <a:spcBef>
                  <a:spcPct val="0"/>
                </a:spcBef>
                <a:spcAft>
                  <a:spcPct val="0"/>
                </a:spcAft>
              </a:pPr>
              <a:t>‹#›</a:t>
            </a:fld>
            <a:endParaRPr lang="en-US" sz="1500" kern="1200" dirty="0">
              <a:solidFill>
                <a:srgbClr val="000000"/>
              </a:solidFill>
              <a:latin typeface="Arial" charset="0"/>
              <a:ea typeface="+mn-ea"/>
              <a:cs typeface="+mn-cs"/>
            </a:endParaRPr>
          </a:p>
        </p:txBody>
      </p:sp>
    </p:spTree>
  </p:cSld>
  <p:clrMapOvr>
    <a:masterClrMapping/>
  </p:clrMapOvr>
  <p:transition spd="med">
    <p:wip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065" y="283985"/>
            <a:ext cx="3158729" cy="1208586"/>
          </a:xfrm>
        </p:spPr>
        <p:txBody>
          <a:bodyPr anchor="b"/>
          <a:lstStyle>
            <a:lvl1pPr algn="l">
              <a:defRPr sz="2100" b="1"/>
            </a:lvl1pPr>
          </a:lstStyle>
          <a:p>
            <a:r>
              <a:rPr lang="en-US" smtClean="0"/>
              <a:t>Click to edit Master title style</a:t>
            </a:r>
            <a:endParaRPr lang="en-US"/>
          </a:p>
        </p:txBody>
      </p:sp>
      <p:sp>
        <p:nvSpPr>
          <p:cNvPr id="3" name="Content Placeholder 2"/>
          <p:cNvSpPr>
            <a:spLocks noGrp="1"/>
          </p:cNvSpPr>
          <p:nvPr>
            <p:ph idx="1"/>
          </p:nvPr>
        </p:nvSpPr>
        <p:spPr>
          <a:xfrm>
            <a:off x="3753802" y="283989"/>
            <a:ext cx="5367338" cy="6087509"/>
          </a:xfrm>
        </p:spPr>
        <p:txBody>
          <a:bodyPr/>
          <a:lstStyle>
            <a:lvl1pPr>
              <a:defRPr sz="3300"/>
            </a:lvl1pPr>
            <a:lvl2pPr>
              <a:defRPr sz="2900"/>
            </a:lvl2pPr>
            <a:lvl3pPr>
              <a:defRPr sz="25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0065" y="1492575"/>
            <a:ext cx="3158729" cy="4878923"/>
          </a:xfrm>
        </p:spPr>
        <p:txBody>
          <a:bodyPr/>
          <a:lstStyle>
            <a:lvl1pPr marL="0" indent="0">
              <a:buNone/>
              <a:defRPr sz="1500"/>
            </a:lvl1pPr>
            <a:lvl2pPr marL="477901" indent="0">
              <a:buNone/>
              <a:defRPr sz="1300"/>
            </a:lvl2pPr>
            <a:lvl3pPr marL="955799" indent="0">
              <a:buNone/>
              <a:defRPr sz="1000"/>
            </a:lvl3pPr>
            <a:lvl4pPr marL="1433699" indent="0">
              <a:buNone/>
              <a:defRPr sz="900"/>
            </a:lvl4pPr>
            <a:lvl5pPr marL="1911598" indent="0">
              <a:buNone/>
              <a:defRPr sz="900"/>
            </a:lvl5pPr>
            <a:lvl6pPr marL="2389498" indent="0">
              <a:buNone/>
              <a:defRPr sz="900"/>
            </a:lvl6pPr>
            <a:lvl7pPr marL="2867397" indent="0">
              <a:buNone/>
              <a:defRPr sz="900"/>
            </a:lvl7pPr>
            <a:lvl8pPr marL="3345296" indent="0">
              <a:buNone/>
              <a:defRPr sz="900"/>
            </a:lvl8pPr>
            <a:lvl9pPr marL="382319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500" kern="1200" dirty="0">
              <a:solidFill>
                <a:srgbClr val="000000"/>
              </a:solidFill>
              <a:latin typeface="Arial"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500" kern="1200" dirty="0">
              <a:solidFill>
                <a:srgbClr val="000000"/>
              </a:solidFill>
              <a:latin typeface="Arial"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0876AB38-1C74-4AF5-AD3B-BB54A56EF094}" type="slidenum">
              <a:rPr lang="en-US" sz="1500" kern="1200">
                <a:solidFill>
                  <a:srgbClr val="000000"/>
                </a:solidFill>
                <a:latin typeface="Arial" charset="0"/>
                <a:ea typeface="+mn-ea"/>
                <a:cs typeface="+mn-cs"/>
              </a:rPr>
              <a:pPr algn="r" rtl="0" fontAlgn="base">
                <a:spcBef>
                  <a:spcPct val="0"/>
                </a:spcBef>
                <a:spcAft>
                  <a:spcPct val="0"/>
                </a:spcAft>
              </a:pPr>
              <a:t>‹#›</a:t>
            </a:fld>
            <a:endParaRPr lang="en-US" sz="1500" kern="1200" dirty="0">
              <a:solidFill>
                <a:srgbClr val="000000"/>
              </a:solidFill>
              <a:latin typeface="Arial" charset="0"/>
              <a:ea typeface="+mn-ea"/>
              <a:cs typeface="+mn-cs"/>
            </a:endParaRPr>
          </a:p>
        </p:txBody>
      </p:sp>
    </p:spTree>
  </p:cSld>
  <p:clrMapOvr>
    <a:masterClrMapping/>
  </p:clrMapOvr>
  <p:transition spd="med">
    <p:wip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902" y="4992846"/>
            <a:ext cx="5760720" cy="589434"/>
          </a:xfrm>
        </p:spPr>
        <p:txBody>
          <a:bodyPr anchor="b"/>
          <a:lstStyle>
            <a:lvl1pPr algn="l">
              <a:defRPr sz="2100" b="1"/>
            </a:lvl1pPr>
          </a:lstStyle>
          <a:p>
            <a:r>
              <a:rPr lang="en-US" smtClean="0"/>
              <a:t>Click to edit Master title style</a:t>
            </a:r>
            <a:endParaRPr lang="en-US"/>
          </a:p>
        </p:txBody>
      </p:sp>
      <p:sp>
        <p:nvSpPr>
          <p:cNvPr id="3" name="Picture Placeholder 2"/>
          <p:cNvSpPr>
            <a:spLocks noGrp="1"/>
          </p:cNvSpPr>
          <p:nvPr>
            <p:ph type="pic" idx="1"/>
          </p:nvPr>
        </p:nvSpPr>
        <p:spPr>
          <a:xfrm>
            <a:off x="1881902" y="637314"/>
            <a:ext cx="5760720" cy="4279583"/>
          </a:xfrm>
        </p:spPr>
        <p:txBody>
          <a:bodyPr/>
          <a:lstStyle>
            <a:lvl1pPr marL="0" indent="0">
              <a:buNone/>
              <a:defRPr sz="3300"/>
            </a:lvl1pPr>
            <a:lvl2pPr marL="477901" indent="0">
              <a:buNone/>
              <a:defRPr sz="2900"/>
            </a:lvl2pPr>
            <a:lvl3pPr marL="955799" indent="0">
              <a:buNone/>
              <a:defRPr sz="2500"/>
            </a:lvl3pPr>
            <a:lvl4pPr marL="1433699" indent="0">
              <a:buNone/>
              <a:defRPr sz="2100"/>
            </a:lvl4pPr>
            <a:lvl5pPr marL="1911598" indent="0">
              <a:buNone/>
              <a:defRPr sz="2100"/>
            </a:lvl5pPr>
            <a:lvl6pPr marL="2389498" indent="0">
              <a:buNone/>
              <a:defRPr sz="2100"/>
            </a:lvl6pPr>
            <a:lvl7pPr marL="2867397" indent="0">
              <a:buNone/>
              <a:defRPr sz="2100"/>
            </a:lvl7pPr>
            <a:lvl8pPr marL="3345296" indent="0">
              <a:buNone/>
              <a:defRPr sz="2100"/>
            </a:lvl8pPr>
            <a:lvl9pPr marL="3823196" indent="0">
              <a:buNone/>
              <a:defRPr sz="2100"/>
            </a:lvl9pPr>
          </a:lstStyle>
          <a:p>
            <a:endParaRPr lang="en-US"/>
          </a:p>
        </p:txBody>
      </p:sp>
      <p:sp>
        <p:nvSpPr>
          <p:cNvPr id="4" name="Text Placeholder 3"/>
          <p:cNvSpPr>
            <a:spLocks noGrp="1"/>
          </p:cNvSpPr>
          <p:nvPr>
            <p:ph type="body" sz="half" idx="2"/>
          </p:nvPr>
        </p:nvSpPr>
        <p:spPr>
          <a:xfrm>
            <a:off x="1881902" y="5582280"/>
            <a:ext cx="5760720" cy="837094"/>
          </a:xfrm>
        </p:spPr>
        <p:txBody>
          <a:bodyPr/>
          <a:lstStyle>
            <a:lvl1pPr marL="0" indent="0">
              <a:buNone/>
              <a:defRPr sz="1500"/>
            </a:lvl1pPr>
            <a:lvl2pPr marL="477901" indent="0">
              <a:buNone/>
              <a:defRPr sz="1300"/>
            </a:lvl2pPr>
            <a:lvl3pPr marL="955799" indent="0">
              <a:buNone/>
              <a:defRPr sz="1000"/>
            </a:lvl3pPr>
            <a:lvl4pPr marL="1433699" indent="0">
              <a:buNone/>
              <a:defRPr sz="900"/>
            </a:lvl4pPr>
            <a:lvl5pPr marL="1911598" indent="0">
              <a:buNone/>
              <a:defRPr sz="900"/>
            </a:lvl5pPr>
            <a:lvl6pPr marL="2389498" indent="0">
              <a:buNone/>
              <a:defRPr sz="900"/>
            </a:lvl6pPr>
            <a:lvl7pPr marL="2867397" indent="0">
              <a:buNone/>
              <a:defRPr sz="900"/>
            </a:lvl7pPr>
            <a:lvl8pPr marL="3345296" indent="0">
              <a:buNone/>
              <a:defRPr sz="900"/>
            </a:lvl8pPr>
            <a:lvl9pPr marL="382319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500" kern="1200" dirty="0">
              <a:solidFill>
                <a:srgbClr val="000000"/>
              </a:solidFill>
              <a:latin typeface="Arial"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500" kern="1200" dirty="0">
              <a:solidFill>
                <a:srgbClr val="000000"/>
              </a:solidFill>
              <a:latin typeface="Arial"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43AE72DE-7C23-4B59-ABB5-37C7A2DA26F6}" type="slidenum">
              <a:rPr lang="en-US" sz="1500" kern="1200">
                <a:solidFill>
                  <a:srgbClr val="000000"/>
                </a:solidFill>
                <a:latin typeface="Arial" charset="0"/>
                <a:ea typeface="+mn-ea"/>
                <a:cs typeface="+mn-cs"/>
              </a:rPr>
              <a:pPr algn="r" rtl="0" fontAlgn="base">
                <a:spcBef>
                  <a:spcPct val="0"/>
                </a:spcBef>
                <a:spcAft>
                  <a:spcPct val="0"/>
                </a:spcAft>
              </a:pPr>
              <a:t>‹#›</a:t>
            </a:fld>
            <a:endParaRPr lang="en-US" sz="1500" kern="1200" dirty="0">
              <a:solidFill>
                <a:srgbClr val="000000"/>
              </a:solidFill>
              <a:latin typeface="Arial" charset="0"/>
              <a:ea typeface="+mn-ea"/>
              <a:cs typeface="+mn-cs"/>
            </a:endParaRPr>
          </a:p>
        </p:txBody>
      </p:sp>
    </p:spTree>
  </p:cSld>
  <p:clrMapOvr>
    <a:masterClrMapping/>
  </p:clrMapOvr>
  <p:transition spd="med">
    <p:wip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500" kern="1200" dirty="0">
              <a:solidFill>
                <a:srgbClr val="000000"/>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500" kern="1200" dirty="0">
              <a:solidFill>
                <a:srgbClr val="000000"/>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2044A8D2-187A-42A2-B0C6-BF5922468C2C}" type="slidenum">
              <a:rPr lang="en-US" sz="1500" kern="1200">
                <a:solidFill>
                  <a:srgbClr val="000000"/>
                </a:solidFill>
                <a:latin typeface="Arial" charset="0"/>
                <a:ea typeface="+mn-ea"/>
                <a:cs typeface="+mn-cs"/>
              </a:rPr>
              <a:pPr algn="r" rtl="0" fontAlgn="base">
                <a:spcBef>
                  <a:spcPct val="0"/>
                </a:spcBef>
                <a:spcAft>
                  <a:spcPct val="0"/>
                </a:spcAft>
              </a:pPr>
              <a:t>‹#›</a:t>
            </a:fld>
            <a:endParaRPr lang="en-US" sz="1500" kern="1200" dirty="0">
              <a:solidFill>
                <a:srgbClr val="000000"/>
              </a:solidFill>
              <a:latin typeface="Arial" charset="0"/>
              <a:ea typeface="+mn-ea"/>
              <a:cs typeface="+mn-cs"/>
            </a:endParaRPr>
          </a:p>
        </p:txBody>
      </p:sp>
    </p:spTree>
  </p:cSld>
  <p:clrMapOvr>
    <a:masterClrMapping/>
  </p:clrMapOvr>
  <p:transition spd="med">
    <p:wip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0870" y="285641"/>
            <a:ext cx="2160270" cy="608585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80060" y="285641"/>
            <a:ext cx="6320790" cy="60858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500" kern="1200" dirty="0">
              <a:solidFill>
                <a:srgbClr val="000000"/>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500" kern="1200" dirty="0">
              <a:solidFill>
                <a:srgbClr val="000000"/>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BC92A68A-3191-4126-BBB5-DE8883C2CFCE}" type="slidenum">
              <a:rPr lang="en-US" sz="1500" kern="1200">
                <a:solidFill>
                  <a:srgbClr val="000000"/>
                </a:solidFill>
                <a:latin typeface="Arial" charset="0"/>
                <a:ea typeface="+mn-ea"/>
                <a:cs typeface="+mn-cs"/>
              </a:rPr>
              <a:pPr algn="r" rtl="0" fontAlgn="base">
                <a:spcBef>
                  <a:spcPct val="0"/>
                </a:spcBef>
                <a:spcAft>
                  <a:spcPct val="0"/>
                </a:spcAft>
              </a:pPr>
              <a:t>‹#›</a:t>
            </a:fld>
            <a:endParaRPr lang="en-US" sz="1500" kern="1200" dirty="0">
              <a:solidFill>
                <a:srgbClr val="000000"/>
              </a:solidFill>
              <a:latin typeface="Arial" charset="0"/>
              <a:ea typeface="+mn-ea"/>
              <a:cs typeface="+mn-cs"/>
            </a:endParaRPr>
          </a:p>
        </p:txBody>
      </p:sp>
    </p:spTree>
  </p:cSld>
  <p:clrMapOvr>
    <a:masterClrMapping/>
  </p:clrMapOvr>
  <p:transition spd="med">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429" y="4583385"/>
            <a:ext cx="8161020" cy="1416621"/>
          </a:xfrm>
        </p:spPr>
        <p:txBody>
          <a:bodyPr anchor="t"/>
          <a:lstStyle>
            <a:lvl1pPr algn="l">
              <a:defRPr sz="4200" b="1" cap="all"/>
            </a:lvl1pPr>
          </a:lstStyle>
          <a:p>
            <a:r>
              <a:rPr lang="en-US" smtClean="0"/>
              <a:t>Click to edit Master title style</a:t>
            </a:r>
            <a:endParaRPr lang="en-US"/>
          </a:p>
        </p:txBody>
      </p:sp>
      <p:sp>
        <p:nvSpPr>
          <p:cNvPr id="3" name="Text Placeholder 2"/>
          <p:cNvSpPr>
            <a:spLocks noGrp="1"/>
          </p:cNvSpPr>
          <p:nvPr>
            <p:ph type="body" idx="1"/>
          </p:nvPr>
        </p:nvSpPr>
        <p:spPr>
          <a:xfrm>
            <a:off x="758429" y="3023121"/>
            <a:ext cx="8161020" cy="1560264"/>
          </a:xfrm>
        </p:spPr>
        <p:txBody>
          <a:bodyPr anchor="b"/>
          <a:lstStyle>
            <a:lvl1pPr marL="0" indent="0">
              <a:buNone/>
              <a:defRPr sz="2100"/>
            </a:lvl1pPr>
            <a:lvl2pPr marL="477901" indent="0">
              <a:buNone/>
              <a:defRPr sz="1900"/>
            </a:lvl2pPr>
            <a:lvl3pPr marL="955799" indent="0">
              <a:buNone/>
              <a:defRPr sz="1700"/>
            </a:lvl3pPr>
            <a:lvl4pPr marL="1433699" indent="0">
              <a:buNone/>
              <a:defRPr sz="1500"/>
            </a:lvl4pPr>
            <a:lvl5pPr marL="1911598" indent="0">
              <a:buNone/>
              <a:defRPr sz="1500"/>
            </a:lvl5pPr>
            <a:lvl6pPr marL="2389498" indent="0">
              <a:buNone/>
              <a:defRPr sz="1500"/>
            </a:lvl6pPr>
            <a:lvl7pPr marL="2867397" indent="0">
              <a:buNone/>
              <a:defRPr sz="1500"/>
            </a:lvl7pPr>
            <a:lvl8pPr marL="3345296" indent="0">
              <a:buNone/>
              <a:defRPr sz="1500"/>
            </a:lvl8pPr>
            <a:lvl9pPr marL="3823196"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5"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2A109B58-1D0B-4603-9F13-321071689E8A}"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090" y="2215741"/>
            <a:ext cx="8161020" cy="15288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440180" y="4041828"/>
            <a:ext cx="6720840" cy="1822785"/>
          </a:xfrm>
        </p:spPr>
        <p:txBody>
          <a:bodyPr/>
          <a:lstStyle>
            <a:lvl1pPr marL="0" indent="0" algn="ctr">
              <a:buNone/>
              <a:defRPr>
                <a:solidFill>
                  <a:schemeClr val="tx1">
                    <a:tint val="75000"/>
                  </a:schemeClr>
                </a:solidFill>
              </a:defRPr>
            </a:lvl1pPr>
            <a:lvl2pPr marL="477901" indent="0" algn="ctr">
              <a:buNone/>
              <a:defRPr>
                <a:solidFill>
                  <a:schemeClr val="tx1">
                    <a:tint val="75000"/>
                  </a:schemeClr>
                </a:solidFill>
              </a:defRPr>
            </a:lvl2pPr>
            <a:lvl3pPr marL="955799" indent="0" algn="ctr">
              <a:buNone/>
              <a:defRPr>
                <a:solidFill>
                  <a:schemeClr val="tx1">
                    <a:tint val="75000"/>
                  </a:schemeClr>
                </a:solidFill>
              </a:defRPr>
            </a:lvl3pPr>
            <a:lvl4pPr marL="1433699" indent="0" algn="ctr">
              <a:buNone/>
              <a:defRPr>
                <a:solidFill>
                  <a:schemeClr val="tx1">
                    <a:tint val="75000"/>
                  </a:schemeClr>
                </a:solidFill>
              </a:defRPr>
            </a:lvl4pPr>
            <a:lvl5pPr marL="1911598" indent="0" algn="ctr">
              <a:buNone/>
              <a:defRPr>
                <a:solidFill>
                  <a:schemeClr val="tx1">
                    <a:tint val="75000"/>
                  </a:schemeClr>
                </a:solidFill>
              </a:defRPr>
            </a:lvl5pPr>
            <a:lvl6pPr marL="2389498" indent="0" algn="ctr">
              <a:buNone/>
              <a:defRPr>
                <a:solidFill>
                  <a:schemeClr val="tx1">
                    <a:tint val="75000"/>
                  </a:schemeClr>
                </a:solidFill>
              </a:defRPr>
            </a:lvl6pPr>
            <a:lvl7pPr marL="2867397" indent="0" algn="ctr">
              <a:buNone/>
              <a:defRPr>
                <a:solidFill>
                  <a:schemeClr val="tx1">
                    <a:tint val="75000"/>
                  </a:schemeClr>
                </a:solidFill>
              </a:defRPr>
            </a:lvl7pPr>
            <a:lvl8pPr marL="3345296" indent="0" algn="ctr">
              <a:buNone/>
              <a:defRPr>
                <a:solidFill>
                  <a:schemeClr val="tx1">
                    <a:tint val="75000"/>
                  </a:schemeClr>
                </a:solidFill>
              </a:defRPr>
            </a:lvl8pPr>
            <a:lvl9pPr marL="3823196" indent="0" algn="ctr">
              <a:buNone/>
              <a:defRPr>
                <a:solidFill>
                  <a:schemeClr val="tx1">
                    <a:tint val="75000"/>
                  </a:schemeClr>
                </a:solidFill>
              </a:defRPr>
            </a:lvl9pPr>
          </a:lstStyle>
          <a:p>
            <a:r>
              <a:rPr lang="en-US" smtClean="0"/>
              <a:t>Click to edit Master subtitle style</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797E399D-9413-4B5B-8895-B47F97F0DC8D}" type="slidenum">
              <a:rPr lang="en-US"/>
              <a:pPr>
                <a:defRPr/>
              </a:pPr>
              <a:t>‹#›</a:t>
            </a:fld>
            <a:endParaRPr 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9866217E-DBCD-4420-910C-21CD19CF00A0}" type="slidenum">
              <a:rPr lang="en-US"/>
              <a:pPr>
                <a:defRPr/>
              </a:pPr>
              <a:t>‹#›</a:t>
            </a:fld>
            <a:endParaRPr 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429" y="4583385"/>
            <a:ext cx="8161020" cy="1416621"/>
          </a:xfrm>
        </p:spPr>
        <p:txBody>
          <a:bodyPr anchor="t"/>
          <a:lstStyle>
            <a:lvl1pPr algn="l">
              <a:defRPr sz="4200" b="1" cap="all"/>
            </a:lvl1pPr>
          </a:lstStyle>
          <a:p>
            <a:r>
              <a:rPr lang="en-US" smtClean="0"/>
              <a:t>Click to edit Master title style</a:t>
            </a:r>
            <a:endParaRPr lang="en-US"/>
          </a:p>
        </p:txBody>
      </p:sp>
      <p:sp>
        <p:nvSpPr>
          <p:cNvPr id="3" name="Text Placeholder 2"/>
          <p:cNvSpPr>
            <a:spLocks noGrp="1"/>
          </p:cNvSpPr>
          <p:nvPr>
            <p:ph type="body" idx="1"/>
          </p:nvPr>
        </p:nvSpPr>
        <p:spPr>
          <a:xfrm>
            <a:off x="758429" y="3023121"/>
            <a:ext cx="8161020" cy="1560264"/>
          </a:xfrm>
        </p:spPr>
        <p:txBody>
          <a:bodyPr anchor="b"/>
          <a:lstStyle>
            <a:lvl1pPr marL="0" indent="0">
              <a:buNone/>
              <a:defRPr sz="2100">
                <a:solidFill>
                  <a:schemeClr val="tx1">
                    <a:tint val="75000"/>
                  </a:schemeClr>
                </a:solidFill>
              </a:defRPr>
            </a:lvl1pPr>
            <a:lvl2pPr marL="477901" indent="0">
              <a:buNone/>
              <a:defRPr sz="1900">
                <a:solidFill>
                  <a:schemeClr val="tx1">
                    <a:tint val="75000"/>
                  </a:schemeClr>
                </a:solidFill>
              </a:defRPr>
            </a:lvl2pPr>
            <a:lvl3pPr marL="955799" indent="0">
              <a:buNone/>
              <a:defRPr sz="1700">
                <a:solidFill>
                  <a:schemeClr val="tx1">
                    <a:tint val="75000"/>
                  </a:schemeClr>
                </a:solidFill>
              </a:defRPr>
            </a:lvl3pPr>
            <a:lvl4pPr marL="1433699" indent="0">
              <a:buNone/>
              <a:defRPr sz="1500">
                <a:solidFill>
                  <a:schemeClr val="tx1">
                    <a:tint val="75000"/>
                  </a:schemeClr>
                </a:solidFill>
              </a:defRPr>
            </a:lvl4pPr>
            <a:lvl5pPr marL="1911598" indent="0">
              <a:buNone/>
              <a:defRPr sz="1500">
                <a:solidFill>
                  <a:schemeClr val="tx1">
                    <a:tint val="75000"/>
                  </a:schemeClr>
                </a:solidFill>
              </a:defRPr>
            </a:lvl5pPr>
            <a:lvl6pPr marL="2389498" indent="0">
              <a:buNone/>
              <a:defRPr sz="1500">
                <a:solidFill>
                  <a:schemeClr val="tx1">
                    <a:tint val="75000"/>
                  </a:schemeClr>
                </a:solidFill>
              </a:defRPr>
            </a:lvl6pPr>
            <a:lvl7pPr marL="2867397" indent="0">
              <a:buNone/>
              <a:defRPr sz="1500">
                <a:solidFill>
                  <a:schemeClr val="tx1">
                    <a:tint val="75000"/>
                  </a:schemeClr>
                </a:solidFill>
              </a:defRPr>
            </a:lvl7pPr>
            <a:lvl8pPr marL="3345296" indent="0">
              <a:buNone/>
              <a:defRPr sz="1500">
                <a:solidFill>
                  <a:schemeClr val="tx1">
                    <a:tint val="75000"/>
                  </a:schemeClr>
                </a:solidFill>
              </a:defRPr>
            </a:lvl8pPr>
            <a:lvl9pPr marL="3823196" indent="0">
              <a:buNone/>
              <a:defRPr sz="1500">
                <a:solidFill>
                  <a:schemeClr val="tx1">
                    <a:tint val="75000"/>
                  </a:schemeClr>
                </a:solidFill>
              </a:defRPr>
            </a:lvl9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B78D7978-DCB0-4EAD-8BEE-7174736B9474}" type="slidenum">
              <a:rPr lang="en-US"/>
              <a:pPr>
                <a:defRPr/>
              </a:pPr>
              <a:t>‹#›</a:t>
            </a:fld>
            <a:endParaRPr 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0060" y="1664287"/>
            <a:ext cx="4240530" cy="4707211"/>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80610" y="1664287"/>
            <a:ext cx="4240530" cy="4707211"/>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E4F86183-6B97-427F-8B05-3D6679267FDA}" type="slidenum">
              <a:rPr lang="en-US"/>
              <a:pPr>
                <a:defRPr/>
              </a:pPr>
              <a:t>‹#›</a:t>
            </a:fld>
            <a:endParaRPr 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80060" y="1596589"/>
            <a:ext cx="4242197" cy="665382"/>
          </a:xfrm>
        </p:spPr>
        <p:txBody>
          <a:bodyPr anchor="b"/>
          <a:lstStyle>
            <a:lvl1pPr marL="0" indent="0">
              <a:buNone/>
              <a:defRPr sz="2500" b="1"/>
            </a:lvl1pPr>
            <a:lvl2pPr marL="477901" indent="0">
              <a:buNone/>
              <a:defRPr sz="2100" b="1"/>
            </a:lvl2pPr>
            <a:lvl3pPr marL="955799" indent="0">
              <a:buNone/>
              <a:defRPr sz="1900" b="1"/>
            </a:lvl3pPr>
            <a:lvl4pPr marL="1433699" indent="0">
              <a:buNone/>
              <a:defRPr sz="1700" b="1"/>
            </a:lvl4pPr>
            <a:lvl5pPr marL="1911598" indent="0">
              <a:buNone/>
              <a:defRPr sz="1700" b="1"/>
            </a:lvl5pPr>
            <a:lvl6pPr marL="2389498" indent="0">
              <a:buNone/>
              <a:defRPr sz="1700" b="1"/>
            </a:lvl6pPr>
            <a:lvl7pPr marL="2867397" indent="0">
              <a:buNone/>
              <a:defRPr sz="1700" b="1"/>
            </a:lvl7pPr>
            <a:lvl8pPr marL="3345296" indent="0">
              <a:buNone/>
              <a:defRPr sz="1700" b="1"/>
            </a:lvl8pPr>
            <a:lvl9pPr marL="3823196"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480060" y="2261975"/>
            <a:ext cx="4242197" cy="4109523"/>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7281" y="1596589"/>
            <a:ext cx="4243864" cy="665382"/>
          </a:xfrm>
        </p:spPr>
        <p:txBody>
          <a:bodyPr anchor="b"/>
          <a:lstStyle>
            <a:lvl1pPr marL="0" indent="0">
              <a:buNone/>
              <a:defRPr sz="2500" b="1"/>
            </a:lvl1pPr>
            <a:lvl2pPr marL="477901" indent="0">
              <a:buNone/>
              <a:defRPr sz="2100" b="1"/>
            </a:lvl2pPr>
            <a:lvl3pPr marL="955799" indent="0">
              <a:buNone/>
              <a:defRPr sz="1900" b="1"/>
            </a:lvl3pPr>
            <a:lvl4pPr marL="1433699" indent="0">
              <a:buNone/>
              <a:defRPr sz="1700" b="1"/>
            </a:lvl4pPr>
            <a:lvl5pPr marL="1911598" indent="0">
              <a:buNone/>
              <a:defRPr sz="1700" b="1"/>
            </a:lvl5pPr>
            <a:lvl6pPr marL="2389498" indent="0">
              <a:buNone/>
              <a:defRPr sz="1700" b="1"/>
            </a:lvl6pPr>
            <a:lvl7pPr marL="2867397" indent="0">
              <a:buNone/>
              <a:defRPr sz="1700" b="1"/>
            </a:lvl7pPr>
            <a:lvl8pPr marL="3345296" indent="0">
              <a:buNone/>
              <a:defRPr sz="1700" b="1"/>
            </a:lvl8pPr>
            <a:lvl9pPr marL="3823196"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4877281" y="2261975"/>
            <a:ext cx="4243864" cy="4109523"/>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p:txBody>
          <a:bodyPr/>
          <a:lstStyle>
            <a:lvl1pPr>
              <a:defRPr/>
            </a:lvl1pPr>
          </a:lstStyle>
          <a:p>
            <a:pPr>
              <a:defRPr/>
            </a:pPr>
            <a:endParaRPr lang="en-US"/>
          </a:p>
        </p:txBody>
      </p:sp>
      <p:sp>
        <p:nvSpPr>
          <p:cNvPr id="8" name="Slide Number Placeholder 5"/>
          <p:cNvSpPr>
            <a:spLocks noGrp="1"/>
          </p:cNvSpPr>
          <p:nvPr>
            <p:ph type="sldNum" sz="quarter" idx="11"/>
          </p:nvPr>
        </p:nvSpPr>
        <p:spPr/>
        <p:txBody>
          <a:bodyPr/>
          <a:lstStyle>
            <a:lvl1pPr>
              <a:defRPr/>
            </a:lvl1pPr>
          </a:lstStyle>
          <a:p>
            <a:pPr>
              <a:defRPr/>
            </a:pPr>
            <a:fld id="{BEFD9112-294E-4ED2-B0E1-A49089D03A6F}" type="slidenum">
              <a:rPr lang="en-US"/>
              <a:pPr>
                <a:defRPr/>
              </a:pPr>
              <a:t>‹#›</a:t>
            </a:fld>
            <a:endParaRPr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pPr>
              <a:defRPr/>
            </a:pPr>
            <a:fld id="{582D3DAA-B405-432C-8F79-D5268AFB0777}" type="slidenum">
              <a:rPr lang="en-US"/>
              <a:pPr>
                <a:defRPr/>
              </a:pPr>
              <a:t>‹#›</a:t>
            </a:fld>
            <a:endParaRPr 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pPr>
              <a:defRPr/>
            </a:pPr>
            <a:fld id="{55A94451-4510-45E6-A080-CCD695DBF865}" type="slidenum">
              <a:rPr lang="en-US"/>
              <a:pPr>
                <a:defRPr/>
              </a:pPr>
              <a:t>‹#›</a:t>
            </a:fld>
            <a:endParaRPr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065" y="283985"/>
            <a:ext cx="3158729" cy="1208586"/>
          </a:xfrm>
        </p:spPr>
        <p:txBody>
          <a:bodyPr anchor="b"/>
          <a:lstStyle>
            <a:lvl1pPr algn="l">
              <a:defRPr sz="2100" b="1"/>
            </a:lvl1pPr>
          </a:lstStyle>
          <a:p>
            <a:r>
              <a:rPr lang="en-US" smtClean="0"/>
              <a:t>Click to edit Master title style</a:t>
            </a:r>
            <a:endParaRPr lang="en-US"/>
          </a:p>
        </p:txBody>
      </p:sp>
      <p:sp>
        <p:nvSpPr>
          <p:cNvPr id="3" name="Content Placeholder 2"/>
          <p:cNvSpPr>
            <a:spLocks noGrp="1"/>
          </p:cNvSpPr>
          <p:nvPr>
            <p:ph idx="1"/>
          </p:nvPr>
        </p:nvSpPr>
        <p:spPr>
          <a:xfrm>
            <a:off x="3753802" y="283989"/>
            <a:ext cx="5367338" cy="6087509"/>
          </a:xfrm>
        </p:spPr>
        <p:txBody>
          <a:bodyPr/>
          <a:lstStyle>
            <a:lvl1pPr>
              <a:defRPr sz="3300"/>
            </a:lvl1pPr>
            <a:lvl2pPr>
              <a:defRPr sz="2900"/>
            </a:lvl2pPr>
            <a:lvl3pPr>
              <a:defRPr sz="25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0065" y="1492575"/>
            <a:ext cx="3158729" cy="4878923"/>
          </a:xfrm>
        </p:spPr>
        <p:txBody>
          <a:bodyPr/>
          <a:lstStyle>
            <a:lvl1pPr marL="0" indent="0">
              <a:buNone/>
              <a:defRPr sz="1500"/>
            </a:lvl1pPr>
            <a:lvl2pPr marL="477901" indent="0">
              <a:buNone/>
              <a:defRPr sz="1300"/>
            </a:lvl2pPr>
            <a:lvl3pPr marL="955799" indent="0">
              <a:buNone/>
              <a:defRPr sz="1000"/>
            </a:lvl3pPr>
            <a:lvl4pPr marL="1433699" indent="0">
              <a:buNone/>
              <a:defRPr sz="900"/>
            </a:lvl4pPr>
            <a:lvl5pPr marL="1911598" indent="0">
              <a:buNone/>
              <a:defRPr sz="900"/>
            </a:lvl5pPr>
            <a:lvl6pPr marL="2389498" indent="0">
              <a:buNone/>
              <a:defRPr sz="900"/>
            </a:lvl6pPr>
            <a:lvl7pPr marL="2867397" indent="0">
              <a:buNone/>
              <a:defRPr sz="900"/>
            </a:lvl7pPr>
            <a:lvl8pPr marL="3345296" indent="0">
              <a:buNone/>
              <a:defRPr sz="900"/>
            </a:lvl8pPr>
            <a:lvl9pPr marL="3823196"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39F81F6A-A7D5-44DC-9AC7-DCE02A2F7A6B}" type="slidenum">
              <a:rPr lang="en-US"/>
              <a:pPr>
                <a:defRPr/>
              </a:pPr>
              <a:t>‹#›</a:t>
            </a:fld>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902" y="4992846"/>
            <a:ext cx="5760720" cy="589434"/>
          </a:xfrm>
        </p:spPr>
        <p:txBody>
          <a:bodyPr anchor="b"/>
          <a:lstStyle>
            <a:lvl1pPr algn="l">
              <a:defRPr sz="2100" b="1"/>
            </a:lvl1pPr>
          </a:lstStyle>
          <a:p>
            <a:r>
              <a:rPr lang="en-US" smtClean="0"/>
              <a:t>Click to edit Master title style</a:t>
            </a:r>
            <a:endParaRPr lang="en-US"/>
          </a:p>
        </p:txBody>
      </p:sp>
      <p:sp>
        <p:nvSpPr>
          <p:cNvPr id="3" name="Picture Placeholder 2"/>
          <p:cNvSpPr>
            <a:spLocks noGrp="1"/>
          </p:cNvSpPr>
          <p:nvPr>
            <p:ph type="pic" idx="1"/>
          </p:nvPr>
        </p:nvSpPr>
        <p:spPr>
          <a:xfrm>
            <a:off x="1881902" y="637314"/>
            <a:ext cx="5760720" cy="4279583"/>
          </a:xfrm>
        </p:spPr>
        <p:txBody>
          <a:bodyPr rtlCol="0">
            <a:normAutofit/>
          </a:bodyPr>
          <a:lstStyle>
            <a:lvl1pPr marL="0" indent="0">
              <a:buNone/>
              <a:defRPr sz="3300"/>
            </a:lvl1pPr>
            <a:lvl2pPr marL="477901" indent="0">
              <a:buNone/>
              <a:defRPr sz="2900"/>
            </a:lvl2pPr>
            <a:lvl3pPr marL="955799" indent="0">
              <a:buNone/>
              <a:defRPr sz="2500"/>
            </a:lvl3pPr>
            <a:lvl4pPr marL="1433699" indent="0">
              <a:buNone/>
              <a:defRPr sz="2100"/>
            </a:lvl4pPr>
            <a:lvl5pPr marL="1911598" indent="0">
              <a:buNone/>
              <a:defRPr sz="2100"/>
            </a:lvl5pPr>
            <a:lvl6pPr marL="2389498" indent="0">
              <a:buNone/>
              <a:defRPr sz="2100"/>
            </a:lvl6pPr>
            <a:lvl7pPr marL="2867397" indent="0">
              <a:buNone/>
              <a:defRPr sz="2100"/>
            </a:lvl7pPr>
            <a:lvl8pPr marL="3345296" indent="0">
              <a:buNone/>
              <a:defRPr sz="2100"/>
            </a:lvl8pPr>
            <a:lvl9pPr marL="3823196" indent="0">
              <a:buNone/>
              <a:defRPr sz="2100"/>
            </a:lvl9pPr>
          </a:lstStyle>
          <a:p>
            <a:pPr lvl="0"/>
            <a:endParaRPr lang="en-US" noProof="0"/>
          </a:p>
        </p:txBody>
      </p:sp>
      <p:sp>
        <p:nvSpPr>
          <p:cNvPr id="4" name="Text Placeholder 3"/>
          <p:cNvSpPr>
            <a:spLocks noGrp="1"/>
          </p:cNvSpPr>
          <p:nvPr>
            <p:ph type="body" sz="half" idx="2"/>
          </p:nvPr>
        </p:nvSpPr>
        <p:spPr>
          <a:xfrm>
            <a:off x="1881902" y="5582280"/>
            <a:ext cx="5760720" cy="837094"/>
          </a:xfrm>
        </p:spPr>
        <p:txBody>
          <a:bodyPr/>
          <a:lstStyle>
            <a:lvl1pPr marL="0" indent="0">
              <a:buNone/>
              <a:defRPr sz="1500"/>
            </a:lvl1pPr>
            <a:lvl2pPr marL="477901" indent="0">
              <a:buNone/>
              <a:defRPr sz="1300"/>
            </a:lvl2pPr>
            <a:lvl3pPr marL="955799" indent="0">
              <a:buNone/>
              <a:defRPr sz="1000"/>
            </a:lvl3pPr>
            <a:lvl4pPr marL="1433699" indent="0">
              <a:buNone/>
              <a:defRPr sz="900"/>
            </a:lvl4pPr>
            <a:lvl5pPr marL="1911598" indent="0">
              <a:buNone/>
              <a:defRPr sz="900"/>
            </a:lvl5pPr>
            <a:lvl6pPr marL="2389498" indent="0">
              <a:buNone/>
              <a:defRPr sz="900"/>
            </a:lvl6pPr>
            <a:lvl7pPr marL="2867397" indent="0">
              <a:buNone/>
              <a:defRPr sz="900"/>
            </a:lvl7pPr>
            <a:lvl8pPr marL="3345296" indent="0">
              <a:buNone/>
              <a:defRPr sz="900"/>
            </a:lvl8pPr>
            <a:lvl9pPr marL="3823196"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80060" y="6610903"/>
            <a:ext cx="2240280" cy="379747"/>
          </a:xfrm>
          <a:prstGeom prst="rect">
            <a:avLst/>
          </a:prstGeom>
        </p:spPr>
        <p:txBody>
          <a:bodyPr lIns="95580" tIns="47790" rIns="95580" bIns="47790"/>
          <a:lstStyle>
            <a:lvl1pPr>
              <a:spcBef>
                <a:spcPct val="30000"/>
              </a:spcBef>
              <a:buFontTx/>
              <a:buChar char="•"/>
              <a:defRPr/>
            </a:lvl1pPr>
          </a:lstStyle>
          <a:p>
            <a:pPr>
              <a:defRPr/>
            </a:pPr>
            <a:fld id="{FAAF2D50-37C2-4683-A6AB-D98F3563F069}" type="datetimeFigureOut">
              <a:rPr lang="en-US"/>
              <a:pPr>
                <a:defRPr/>
              </a:pPr>
              <a:t>5/6/2009</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33DFEBB4-4F66-4F3B-A4E5-96CB85094AAF}" type="slidenum">
              <a:rPr lang="en-US"/>
              <a:pPr>
                <a:defRPr/>
              </a:pPr>
              <a:t>‹#›</a:t>
            </a:fld>
            <a:endParaRPr 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80060" y="6610903"/>
            <a:ext cx="2240280" cy="379747"/>
          </a:xfrm>
          <a:prstGeom prst="rect">
            <a:avLst/>
          </a:prstGeom>
        </p:spPr>
        <p:txBody>
          <a:bodyPr lIns="95580" tIns="47790" rIns="95580" bIns="47790"/>
          <a:lstStyle>
            <a:lvl1pPr>
              <a:spcBef>
                <a:spcPct val="30000"/>
              </a:spcBef>
              <a:buFontTx/>
              <a:buChar char="•"/>
              <a:defRPr/>
            </a:lvl1pPr>
          </a:lstStyle>
          <a:p>
            <a:pPr>
              <a:defRPr/>
            </a:pPr>
            <a:fld id="{F75E0685-CA54-42AF-A7DE-4426976C1314}" type="datetimeFigureOut">
              <a:rPr lang="en-US"/>
              <a:pPr>
                <a:defRPr/>
              </a:pPr>
              <a:t>5/6/2009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19B9D5-5B8E-43AE-A680-BE048915FF70}"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0060" y="1664287"/>
            <a:ext cx="4240530" cy="4707211"/>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80610" y="1664287"/>
            <a:ext cx="4240530" cy="4707211"/>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7"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6B977910-1DDB-49CE-8E5F-D8381D8782C4}"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0870" y="285641"/>
            <a:ext cx="2160270" cy="608585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80060" y="285641"/>
            <a:ext cx="6320790" cy="60858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80060" y="6610903"/>
            <a:ext cx="2240280" cy="379747"/>
          </a:xfrm>
          <a:prstGeom prst="rect">
            <a:avLst/>
          </a:prstGeom>
        </p:spPr>
        <p:txBody>
          <a:bodyPr lIns="95580" tIns="47790" rIns="95580" bIns="47790"/>
          <a:lstStyle>
            <a:lvl1pPr>
              <a:spcBef>
                <a:spcPct val="30000"/>
              </a:spcBef>
              <a:buFontTx/>
              <a:buChar char="•"/>
              <a:defRPr/>
            </a:lvl1pPr>
          </a:lstStyle>
          <a:p>
            <a:pPr>
              <a:defRPr/>
            </a:pPr>
            <a:fld id="{81529E06-02A2-4A32-87BA-278B76A76701}" type="datetimeFigureOut">
              <a:rPr lang="en-US"/>
              <a:pPr>
                <a:defRPr/>
              </a:pPr>
              <a:t>5/6/2009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41AA76-4B80-4C4B-94CB-6C2A6F8035CB}" type="slidenum">
              <a:rPr lang="en-US"/>
              <a:pPr>
                <a:defRPr/>
              </a:pPr>
              <a:t>‹#›</a:t>
            </a:fld>
            <a:endParaRPr 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090" y="2215741"/>
            <a:ext cx="8161020" cy="15288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440180" y="4041828"/>
            <a:ext cx="6720840" cy="1822785"/>
          </a:xfrm>
        </p:spPr>
        <p:txBody>
          <a:bodyPr/>
          <a:lstStyle>
            <a:lvl1pPr marL="0" indent="0" algn="ctr">
              <a:buNone/>
              <a:defRPr/>
            </a:lvl1pPr>
            <a:lvl2pPr marL="477901" indent="0" algn="ctr">
              <a:buNone/>
              <a:defRPr/>
            </a:lvl2pPr>
            <a:lvl3pPr marL="955799" indent="0" algn="ctr">
              <a:buNone/>
              <a:defRPr/>
            </a:lvl3pPr>
            <a:lvl4pPr marL="1433699" indent="0" algn="ctr">
              <a:buNone/>
              <a:defRPr/>
            </a:lvl4pPr>
            <a:lvl5pPr marL="1911598" indent="0" algn="ctr">
              <a:buNone/>
              <a:defRPr/>
            </a:lvl5pPr>
            <a:lvl6pPr marL="2389498" indent="0" algn="ctr">
              <a:buNone/>
              <a:defRPr/>
            </a:lvl6pPr>
            <a:lvl7pPr marL="2867397" indent="0" algn="ctr">
              <a:buNone/>
              <a:defRPr/>
            </a:lvl7pPr>
            <a:lvl8pPr marL="3345296" indent="0" algn="ctr">
              <a:buNone/>
              <a:defRPr/>
            </a:lvl8pPr>
            <a:lvl9pPr marL="3823196"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9A0B6CE-1FD1-47F1-BC9C-9A5B7C2EDAA9}" type="slidenum">
              <a:rPr lang="en-US"/>
              <a:pPr>
                <a:defRPr/>
              </a:pPr>
              <a:t>‹#›</a:t>
            </a:fld>
            <a:endParaRPr 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buFont typeface="Arial" pitchFamily="34" charset="0"/>
              <a:buChar char="•"/>
              <a:defRPr sz="800"/>
            </a:lvl1pPr>
          </a:lstStyle>
          <a:p>
            <a:pPr>
              <a:defRPr/>
            </a:pPr>
            <a:r>
              <a:rPr lang="en-US" dirty="0" smtClean="0"/>
              <a:t>2009</a:t>
            </a:r>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rebuchet MS" pitchFamily="34" charset="0"/>
              </a:defRPr>
            </a:lvl1pPr>
          </a:lstStyle>
          <a:p>
            <a:pPr>
              <a:defRPr/>
            </a:pPr>
            <a:fld id="{E3FA3989-3093-47BA-9CD5-9CB0DCB6FC16}" type="slidenum">
              <a:rPr lang="en-US" smtClean="0"/>
              <a:pPr>
                <a:defRPr/>
              </a:pPr>
              <a:t>‹#›</a:t>
            </a:fld>
            <a:endParaRPr lang="en-US" dirty="0"/>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429" y="4583385"/>
            <a:ext cx="8161020" cy="1416621"/>
          </a:xfrm>
        </p:spPr>
        <p:txBody>
          <a:bodyPr anchor="t"/>
          <a:lstStyle>
            <a:lvl1pPr algn="l">
              <a:defRPr sz="4200" b="1" cap="all"/>
            </a:lvl1pPr>
          </a:lstStyle>
          <a:p>
            <a:r>
              <a:rPr lang="en-US" smtClean="0"/>
              <a:t>Click to edit Master title style</a:t>
            </a:r>
            <a:endParaRPr lang="en-US"/>
          </a:p>
        </p:txBody>
      </p:sp>
      <p:sp>
        <p:nvSpPr>
          <p:cNvPr id="3" name="Text Placeholder 2"/>
          <p:cNvSpPr>
            <a:spLocks noGrp="1"/>
          </p:cNvSpPr>
          <p:nvPr>
            <p:ph type="body" idx="1"/>
          </p:nvPr>
        </p:nvSpPr>
        <p:spPr>
          <a:xfrm>
            <a:off x="758429" y="3023121"/>
            <a:ext cx="8161020" cy="1560264"/>
          </a:xfrm>
        </p:spPr>
        <p:txBody>
          <a:bodyPr anchor="b"/>
          <a:lstStyle>
            <a:lvl1pPr marL="0" indent="0">
              <a:buNone/>
              <a:defRPr sz="2100"/>
            </a:lvl1pPr>
            <a:lvl2pPr marL="477901" indent="0">
              <a:buNone/>
              <a:defRPr sz="1900"/>
            </a:lvl2pPr>
            <a:lvl3pPr marL="955799" indent="0">
              <a:buNone/>
              <a:defRPr sz="1700"/>
            </a:lvl3pPr>
            <a:lvl4pPr marL="1433699" indent="0">
              <a:buNone/>
              <a:defRPr sz="1500"/>
            </a:lvl4pPr>
            <a:lvl5pPr marL="1911598" indent="0">
              <a:buNone/>
              <a:defRPr sz="1500"/>
            </a:lvl5pPr>
            <a:lvl6pPr marL="2389498" indent="0">
              <a:buNone/>
              <a:defRPr sz="1500"/>
            </a:lvl6pPr>
            <a:lvl7pPr marL="2867397" indent="0">
              <a:buNone/>
              <a:defRPr sz="1500"/>
            </a:lvl7pPr>
            <a:lvl8pPr marL="3345296" indent="0">
              <a:buNone/>
              <a:defRPr sz="1500"/>
            </a:lvl8pPr>
            <a:lvl9pPr marL="3823196"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109B58-1D0B-4603-9F13-321071689E8A}" type="slidenum">
              <a:rPr lang="en-US"/>
              <a:pPr>
                <a:defRPr/>
              </a:pPr>
              <a:t>‹#›</a:t>
            </a:fld>
            <a:endParaRPr 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0060" y="1664287"/>
            <a:ext cx="4240530" cy="4707211"/>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80610" y="1664287"/>
            <a:ext cx="4240530" cy="4707211"/>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B977910-1DDB-49CE-8E5F-D8381D8782C4}" type="slidenum">
              <a:rPr lang="en-US"/>
              <a:pPr>
                <a:defRPr/>
              </a:pPr>
              <a:t>‹#›</a:t>
            </a:fld>
            <a:endParaRPr lang="en-U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80060" y="1596589"/>
            <a:ext cx="4242197" cy="665382"/>
          </a:xfrm>
        </p:spPr>
        <p:txBody>
          <a:bodyPr anchor="b"/>
          <a:lstStyle>
            <a:lvl1pPr marL="0" indent="0">
              <a:buNone/>
              <a:defRPr sz="2500" b="1"/>
            </a:lvl1pPr>
            <a:lvl2pPr marL="477901" indent="0">
              <a:buNone/>
              <a:defRPr sz="2100" b="1"/>
            </a:lvl2pPr>
            <a:lvl3pPr marL="955799" indent="0">
              <a:buNone/>
              <a:defRPr sz="1900" b="1"/>
            </a:lvl3pPr>
            <a:lvl4pPr marL="1433699" indent="0">
              <a:buNone/>
              <a:defRPr sz="1700" b="1"/>
            </a:lvl4pPr>
            <a:lvl5pPr marL="1911598" indent="0">
              <a:buNone/>
              <a:defRPr sz="1700" b="1"/>
            </a:lvl5pPr>
            <a:lvl6pPr marL="2389498" indent="0">
              <a:buNone/>
              <a:defRPr sz="1700" b="1"/>
            </a:lvl6pPr>
            <a:lvl7pPr marL="2867397" indent="0">
              <a:buNone/>
              <a:defRPr sz="1700" b="1"/>
            </a:lvl7pPr>
            <a:lvl8pPr marL="3345296" indent="0">
              <a:buNone/>
              <a:defRPr sz="1700" b="1"/>
            </a:lvl8pPr>
            <a:lvl9pPr marL="3823196"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480060" y="2261975"/>
            <a:ext cx="4242197" cy="4109523"/>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7281" y="1596589"/>
            <a:ext cx="4243864" cy="665382"/>
          </a:xfrm>
        </p:spPr>
        <p:txBody>
          <a:bodyPr anchor="b"/>
          <a:lstStyle>
            <a:lvl1pPr marL="0" indent="0">
              <a:buNone/>
              <a:defRPr sz="2500" b="1"/>
            </a:lvl1pPr>
            <a:lvl2pPr marL="477901" indent="0">
              <a:buNone/>
              <a:defRPr sz="2100" b="1"/>
            </a:lvl2pPr>
            <a:lvl3pPr marL="955799" indent="0">
              <a:buNone/>
              <a:defRPr sz="1900" b="1"/>
            </a:lvl3pPr>
            <a:lvl4pPr marL="1433699" indent="0">
              <a:buNone/>
              <a:defRPr sz="1700" b="1"/>
            </a:lvl4pPr>
            <a:lvl5pPr marL="1911598" indent="0">
              <a:buNone/>
              <a:defRPr sz="1700" b="1"/>
            </a:lvl5pPr>
            <a:lvl6pPr marL="2389498" indent="0">
              <a:buNone/>
              <a:defRPr sz="1700" b="1"/>
            </a:lvl6pPr>
            <a:lvl7pPr marL="2867397" indent="0">
              <a:buNone/>
              <a:defRPr sz="1700" b="1"/>
            </a:lvl7pPr>
            <a:lvl8pPr marL="3345296" indent="0">
              <a:buNone/>
              <a:defRPr sz="1700" b="1"/>
            </a:lvl8pPr>
            <a:lvl9pPr marL="3823196"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4877281" y="2261975"/>
            <a:ext cx="4243864" cy="4109523"/>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67F072C-84EF-40F6-9A62-6E4D979361C1}" type="slidenum">
              <a:rPr lang="en-US"/>
              <a:pPr>
                <a:defRPr/>
              </a:pPr>
              <a:t>‹#›</a:t>
            </a:fld>
            <a:endParaRPr 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6595C16-B71B-4E93-BE2E-0BC072D3E048}" type="slidenum">
              <a:rPr lang="en-US"/>
              <a:pPr>
                <a:defRPr/>
              </a:pPr>
              <a:t>‹#›</a:t>
            </a:fld>
            <a:endParaRPr 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622C5E51-3621-41D2-8FA4-9142A115DC6B}" type="slidenum">
              <a:rPr lang="en-US"/>
              <a:pPr>
                <a:defRPr/>
              </a:pPr>
              <a:t>‹#›</a:t>
            </a:fld>
            <a:endParaRPr 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065" y="283985"/>
            <a:ext cx="3158729" cy="1208586"/>
          </a:xfrm>
        </p:spPr>
        <p:txBody>
          <a:bodyPr anchor="b"/>
          <a:lstStyle>
            <a:lvl1pPr algn="l">
              <a:defRPr sz="2100" b="1"/>
            </a:lvl1pPr>
          </a:lstStyle>
          <a:p>
            <a:r>
              <a:rPr lang="en-US" smtClean="0"/>
              <a:t>Click to edit Master title style</a:t>
            </a:r>
            <a:endParaRPr lang="en-US"/>
          </a:p>
        </p:txBody>
      </p:sp>
      <p:sp>
        <p:nvSpPr>
          <p:cNvPr id="3" name="Content Placeholder 2"/>
          <p:cNvSpPr>
            <a:spLocks noGrp="1"/>
          </p:cNvSpPr>
          <p:nvPr>
            <p:ph idx="1"/>
          </p:nvPr>
        </p:nvSpPr>
        <p:spPr>
          <a:xfrm>
            <a:off x="3753802" y="283989"/>
            <a:ext cx="5367338" cy="6087509"/>
          </a:xfrm>
        </p:spPr>
        <p:txBody>
          <a:bodyPr/>
          <a:lstStyle>
            <a:lvl1pPr>
              <a:defRPr sz="3300"/>
            </a:lvl1pPr>
            <a:lvl2pPr>
              <a:defRPr sz="2900"/>
            </a:lvl2pPr>
            <a:lvl3pPr>
              <a:defRPr sz="25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0065" y="1492575"/>
            <a:ext cx="3158729" cy="4878923"/>
          </a:xfrm>
        </p:spPr>
        <p:txBody>
          <a:bodyPr/>
          <a:lstStyle>
            <a:lvl1pPr marL="0" indent="0">
              <a:buNone/>
              <a:defRPr sz="1500"/>
            </a:lvl1pPr>
            <a:lvl2pPr marL="477901" indent="0">
              <a:buNone/>
              <a:defRPr sz="1300"/>
            </a:lvl2pPr>
            <a:lvl3pPr marL="955799" indent="0">
              <a:buNone/>
              <a:defRPr sz="1000"/>
            </a:lvl3pPr>
            <a:lvl4pPr marL="1433699" indent="0">
              <a:buNone/>
              <a:defRPr sz="900"/>
            </a:lvl4pPr>
            <a:lvl5pPr marL="1911598" indent="0">
              <a:buNone/>
              <a:defRPr sz="900"/>
            </a:lvl5pPr>
            <a:lvl6pPr marL="2389498" indent="0">
              <a:buNone/>
              <a:defRPr sz="900"/>
            </a:lvl6pPr>
            <a:lvl7pPr marL="2867397" indent="0">
              <a:buNone/>
              <a:defRPr sz="900"/>
            </a:lvl7pPr>
            <a:lvl8pPr marL="3345296" indent="0">
              <a:buNone/>
              <a:defRPr sz="900"/>
            </a:lvl8pPr>
            <a:lvl9pPr marL="3823196"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C7C6C89-E123-4B6A-8981-78F08F060C30}" type="slidenum">
              <a:rPr lang="en-US"/>
              <a:pPr>
                <a:defRPr/>
              </a:pPr>
              <a:t>‹#›</a:t>
            </a:fld>
            <a:endParaRPr 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902" y="4992846"/>
            <a:ext cx="5760720" cy="589434"/>
          </a:xfrm>
        </p:spPr>
        <p:txBody>
          <a:bodyPr anchor="b"/>
          <a:lstStyle>
            <a:lvl1pPr algn="l">
              <a:defRPr sz="2100" b="1"/>
            </a:lvl1pPr>
          </a:lstStyle>
          <a:p>
            <a:r>
              <a:rPr lang="en-US" smtClean="0"/>
              <a:t>Click to edit Master title style</a:t>
            </a:r>
            <a:endParaRPr lang="en-US"/>
          </a:p>
        </p:txBody>
      </p:sp>
      <p:sp>
        <p:nvSpPr>
          <p:cNvPr id="3" name="Picture Placeholder 2"/>
          <p:cNvSpPr>
            <a:spLocks noGrp="1"/>
          </p:cNvSpPr>
          <p:nvPr>
            <p:ph type="pic" idx="1"/>
          </p:nvPr>
        </p:nvSpPr>
        <p:spPr>
          <a:xfrm>
            <a:off x="1881902" y="637314"/>
            <a:ext cx="5760720" cy="4279583"/>
          </a:xfrm>
        </p:spPr>
        <p:txBody>
          <a:bodyPr/>
          <a:lstStyle>
            <a:lvl1pPr marL="0" indent="0">
              <a:buNone/>
              <a:defRPr sz="3300"/>
            </a:lvl1pPr>
            <a:lvl2pPr marL="477901" indent="0">
              <a:buNone/>
              <a:defRPr sz="2900"/>
            </a:lvl2pPr>
            <a:lvl3pPr marL="955799" indent="0">
              <a:buNone/>
              <a:defRPr sz="2500"/>
            </a:lvl3pPr>
            <a:lvl4pPr marL="1433699" indent="0">
              <a:buNone/>
              <a:defRPr sz="2100"/>
            </a:lvl4pPr>
            <a:lvl5pPr marL="1911598" indent="0">
              <a:buNone/>
              <a:defRPr sz="2100"/>
            </a:lvl5pPr>
            <a:lvl6pPr marL="2389498" indent="0">
              <a:buNone/>
              <a:defRPr sz="2100"/>
            </a:lvl6pPr>
            <a:lvl7pPr marL="2867397" indent="0">
              <a:buNone/>
              <a:defRPr sz="2100"/>
            </a:lvl7pPr>
            <a:lvl8pPr marL="3345296" indent="0">
              <a:buNone/>
              <a:defRPr sz="2100"/>
            </a:lvl8pPr>
            <a:lvl9pPr marL="3823196" indent="0">
              <a:buNone/>
              <a:defRPr sz="2100"/>
            </a:lvl9pPr>
          </a:lstStyle>
          <a:p>
            <a:pPr lvl="0"/>
            <a:endParaRPr lang="en-US" noProof="0"/>
          </a:p>
        </p:txBody>
      </p:sp>
      <p:sp>
        <p:nvSpPr>
          <p:cNvPr id="4" name="Text Placeholder 3"/>
          <p:cNvSpPr>
            <a:spLocks noGrp="1"/>
          </p:cNvSpPr>
          <p:nvPr>
            <p:ph type="body" sz="half" idx="2"/>
          </p:nvPr>
        </p:nvSpPr>
        <p:spPr>
          <a:xfrm>
            <a:off x="1881902" y="5582280"/>
            <a:ext cx="5760720" cy="837094"/>
          </a:xfrm>
        </p:spPr>
        <p:txBody>
          <a:bodyPr/>
          <a:lstStyle>
            <a:lvl1pPr marL="0" indent="0">
              <a:buNone/>
              <a:defRPr sz="1500"/>
            </a:lvl1pPr>
            <a:lvl2pPr marL="477901" indent="0">
              <a:buNone/>
              <a:defRPr sz="1300"/>
            </a:lvl2pPr>
            <a:lvl3pPr marL="955799" indent="0">
              <a:buNone/>
              <a:defRPr sz="1000"/>
            </a:lvl3pPr>
            <a:lvl4pPr marL="1433699" indent="0">
              <a:buNone/>
              <a:defRPr sz="900"/>
            </a:lvl4pPr>
            <a:lvl5pPr marL="1911598" indent="0">
              <a:buNone/>
              <a:defRPr sz="900"/>
            </a:lvl5pPr>
            <a:lvl6pPr marL="2389498" indent="0">
              <a:buNone/>
              <a:defRPr sz="900"/>
            </a:lvl6pPr>
            <a:lvl7pPr marL="2867397" indent="0">
              <a:buNone/>
              <a:defRPr sz="900"/>
            </a:lvl7pPr>
            <a:lvl8pPr marL="3345296" indent="0">
              <a:buNone/>
              <a:defRPr sz="900"/>
            </a:lvl8pPr>
            <a:lvl9pPr marL="3823196"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F711C41-692C-471E-A679-48AFD213E7DE}"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80060" y="1596589"/>
            <a:ext cx="4242197" cy="665382"/>
          </a:xfrm>
        </p:spPr>
        <p:txBody>
          <a:bodyPr anchor="b"/>
          <a:lstStyle>
            <a:lvl1pPr marL="0" indent="0">
              <a:buNone/>
              <a:defRPr sz="2500" b="1"/>
            </a:lvl1pPr>
            <a:lvl2pPr marL="477901" indent="0">
              <a:buNone/>
              <a:defRPr sz="2100" b="1"/>
            </a:lvl2pPr>
            <a:lvl3pPr marL="955799" indent="0">
              <a:buNone/>
              <a:defRPr sz="1900" b="1"/>
            </a:lvl3pPr>
            <a:lvl4pPr marL="1433699" indent="0">
              <a:buNone/>
              <a:defRPr sz="1700" b="1"/>
            </a:lvl4pPr>
            <a:lvl5pPr marL="1911598" indent="0">
              <a:buNone/>
              <a:defRPr sz="1700" b="1"/>
            </a:lvl5pPr>
            <a:lvl6pPr marL="2389498" indent="0">
              <a:buNone/>
              <a:defRPr sz="1700" b="1"/>
            </a:lvl6pPr>
            <a:lvl7pPr marL="2867397" indent="0">
              <a:buNone/>
              <a:defRPr sz="1700" b="1"/>
            </a:lvl7pPr>
            <a:lvl8pPr marL="3345296" indent="0">
              <a:buNone/>
              <a:defRPr sz="1700" b="1"/>
            </a:lvl8pPr>
            <a:lvl9pPr marL="3823196"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480060" y="2261975"/>
            <a:ext cx="4242197" cy="4109523"/>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7281" y="1596589"/>
            <a:ext cx="4243864" cy="665382"/>
          </a:xfrm>
        </p:spPr>
        <p:txBody>
          <a:bodyPr anchor="b"/>
          <a:lstStyle>
            <a:lvl1pPr marL="0" indent="0">
              <a:buNone/>
              <a:defRPr sz="2500" b="1"/>
            </a:lvl1pPr>
            <a:lvl2pPr marL="477901" indent="0">
              <a:buNone/>
              <a:defRPr sz="2100" b="1"/>
            </a:lvl2pPr>
            <a:lvl3pPr marL="955799" indent="0">
              <a:buNone/>
              <a:defRPr sz="1900" b="1"/>
            </a:lvl3pPr>
            <a:lvl4pPr marL="1433699" indent="0">
              <a:buNone/>
              <a:defRPr sz="1700" b="1"/>
            </a:lvl4pPr>
            <a:lvl5pPr marL="1911598" indent="0">
              <a:buNone/>
              <a:defRPr sz="1700" b="1"/>
            </a:lvl5pPr>
            <a:lvl6pPr marL="2389498" indent="0">
              <a:buNone/>
              <a:defRPr sz="1700" b="1"/>
            </a:lvl6pPr>
            <a:lvl7pPr marL="2867397" indent="0">
              <a:buNone/>
              <a:defRPr sz="1700" b="1"/>
            </a:lvl7pPr>
            <a:lvl8pPr marL="3345296" indent="0">
              <a:buNone/>
              <a:defRPr sz="1700" b="1"/>
            </a:lvl8pPr>
            <a:lvl9pPr marL="3823196"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4877281" y="2261975"/>
            <a:ext cx="4243864" cy="4109523"/>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8"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9"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767F072C-84EF-40F6-9A62-6E4D979361C1}"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D9C7F3E-13C9-4B42-9C45-FA24B6E2CC62}" type="slidenum">
              <a:rPr lang="en-US"/>
              <a:pPr>
                <a:defRPr/>
              </a:pPr>
              <a:t>‹#›</a:t>
            </a:fld>
            <a:endParaRPr 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0870" y="285641"/>
            <a:ext cx="2160270" cy="608585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80060" y="285641"/>
            <a:ext cx="6320790" cy="60858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CC3F027-47FB-4D66-90BD-9660EC960A4E}" type="slidenum">
              <a:rPr lang="en-US"/>
              <a:pPr>
                <a:defRPr/>
              </a:pPr>
              <a:t>‹#›</a:t>
            </a:fld>
            <a:endParaRPr 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80060" y="285641"/>
            <a:ext cx="8641080" cy="60858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0"/>
          </p:nvPr>
        </p:nvSpPr>
        <p:spPr>
          <a:xfrm>
            <a:off x="7360920" y="0"/>
            <a:ext cx="2240280" cy="396258"/>
          </a:xfrm>
        </p:spPr>
        <p:txBody>
          <a:bodyPr/>
          <a:lstStyle>
            <a:lvl1pPr>
              <a:defRPr/>
            </a:lvl1pPr>
          </a:lstStyle>
          <a:p>
            <a:pPr>
              <a:defRPr/>
            </a:pPr>
            <a:fld id="{439D97E0-9C82-48D3-973D-CBC6E2BD96F8}" type="slidenum">
              <a:rPr lang="en-US"/>
              <a:pPr>
                <a:defRPr/>
              </a:pPr>
              <a:t>‹#›</a:t>
            </a:fld>
            <a:endParaRPr lang="en-US"/>
          </a:p>
        </p:txBody>
      </p:sp>
    </p:spTree>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80060" y="285636"/>
            <a:ext cx="8641080" cy="1188773"/>
          </a:xfrm>
          <a:prstGeom prst="rect">
            <a:avLst/>
          </a:prstGeom>
        </p:spPr>
        <p:txBody>
          <a:bodyPr/>
          <a:lstStyle/>
          <a:p>
            <a:r>
              <a:rPr lang="en-US" smtClean="0"/>
              <a:t>Click to edit Master title style</a:t>
            </a:r>
            <a:endParaRPr lang="en-US"/>
          </a:p>
        </p:txBody>
      </p:sp>
    </p:spTree>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090" y="2215741"/>
            <a:ext cx="8161020" cy="15288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440180" y="4041828"/>
            <a:ext cx="6720840" cy="1822785"/>
          </a:xfrm>
        </p:spPr>
        <p:txBody>
          <a:bodyPr/>
          <a:lstStyle>
            <a:lvl1pPr marL="0" indent="0" algn="ctr">
              <a:buNone/>
              <a:defRPr/>
            </a:lvl1pPr>
            <a:lvl2pPr marL="477901" indent="0" algn="ctr">
              <a:buNone/>
              <a:defRPr/>
            </a:lvl2pPr>
            <a:lvl3pPr marL="955799" indent="0" algn="ctr">
              <a:buNone/>
              <a:defRPr/>
            </a:lvl3pPr>
            <a:lvl4pPr marL="1433699" indent="0" algn="ctr">
              <a:buNone/>
              <a:defRPr/>
            </a:lvl4pPr>
            <a:lvl5pPr marL="1911598" indent="0" algn="ctr">
              <a:buNone/>
              <a:defRPr/>
            </a:lvl5pPr>
            <a:lvl6pPr marL="2389498" indent="0" algn="ctr">
              <a:buNone/>
              <a:defRPr/>
            </a:lvl6pPr>
            <a:lvl7pPr marL="2867397" indent="0" algn="ctr">
              <a:buNone/>
              <a:defRPr/>
            </a:lvl7pPr>
            <a:lvl8pPr marL="3345296" indent="0" algn="ctr">
              <a:buNone/>
              <a:defRPr/>
            </a:lvl8pPr>
            <a:lvl9pPr marL="3823196"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9A0B6CE-1FD1-47F1-BC9C-9A5B7C2EDAA9}" type="slidenum">
              <a:rPr lang="en-US"/>
              <a:pPr>
                <a:defRPr/>
              </a:pPr>
              <a:t>‹#›</a:t>
            </a:fld>
            <a:endParaRPr 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3FA3989-3093-47BA-9CD5-9CB0DCB6FC16}" type="slidenum">
              <a:rPr lang="en-US"/>
              <a:pPr>
                <a:defRPr/>
              </a:pPr>
              <a:t>‹#›</a:t>
            </a:fld>
            <a:endParaRPr lang="en-US"/>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429" y="4583385"/>
            <a:ext cx="8161020" cy="1416621"/>
          </a:xfrm>
        </p:spPr>
        <p:txBody>
          <a:bodyPr anchor="t"/>
          <a:lstStyle>
            <a:lvl1pPr algn="l">
              <a:defRPr sz="4200" b="1" cap="all"/>
            </a:lvl1pPr>
          </a:lstStyle>
          <a:p>
            <a:r>
              <a:rPr lang="en-US" smtClean="0"/>
              <a:t>Click to edit Master title style</a:t>
            </a:r>
            <a:endParaRPr lang="en-US"/>
          </a:p>
        </p:txBody>
      </p:sp>
      <p:sp>
        <p:nvSpPr>
          <p:cNvPr id="3" name="Text Placeholder 2"/>
          <p:cNvSpPr>
            <a:spLocks noGrp="1"/>
          </p:cNvSpPr>
          <p:nvPr>
            <p:ph type="body" idx="1"/>
          </p:nvPr>
        </p:nvSpPr>
        <p:spPr>
          <a:xfrm>
            <a:off x="758429" y="3023121"/>
            <a:ext cx="8161020" cy="1560264"/>
          </a:xfrm>
        </p:spPr>
        <p:txBody>
          <a:bodyPr anchor="b"/>
          <a:lstStyle>
            <a:lvl1pPr marL="0" indent="0">
              <a:buNone/>
              <a:defRPr sz="2100"/>
            </a:lvl1pPr>
            <a:lvl2pPr marL="477901" indent="0">
              <a:buNone/>
              <a:defRPr sz="1900"/>
            </a:lvl2pPr>
            <a:lvl3pPr marL="955799" indent="0">
              <a:buNone/>
              <a:defRPr sz="1700"/>
            </a:lvl3pPr>
            <a:lvl4pPr marL="1433699" indent="0">
              <a:buNone/>
              <a:defRPr sz="1500"/>
            </a:lvl4pPr>
            <a:lvl5pPr marL="1911598" indent="0">
              <a:buNone/>
              <a:defRPr sz="1500"/>
            </a:lvl5pPr>
            <a:lvl6pPr marL="2389498" indent="0">
              <a:buNone/>
              <a:defRPr sz="1500"/>
            </a:lvl6pPr>
            <a:lvl7pPr marL="2867397" indent="0">
              <a:buNone/>
              <a:defRPr sz="1500"/>
            </a:lvl7pPr>
            <a:lvl8pPr marL="3345296" indent="0">
              <a:buNone/>
              <a:defRPr sz="1500"/>
            </a:lvl8pPr>
            <a:lvl9pPr marL="3823196"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109B58-1D0B-4603-9F13-321071689E8A}" type="slidenum">
              <a:rPr lang="en-US"/>
              <a:pPr>
                <a:defRPr/>
              </a:pPr>
              <a:t>‹#›</a:t>
            </a:fld>
            <a:endParaRPr lang="en-U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0060" y="1664287"/>
            <a:ext cx="4240530" cy="4707211"/>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80610" y="1664287"/>
            <a:ext cx="4240530" cy="4707211"/>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B977910-1DDB-49CE-8E5F-D8381D8782C4}" type="slidenum">
              <a:rPr lang="en-US"/>
              <a:pPr>
                <a:defRPr/>
              </a:pPr>
              <a:t>‹#›</a:t>
            </a:fld>
            <a:endParaRPr lang="en-US"/>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80060" y="1596589"/>
            <a:ext cx="4242197" cy="665382"/>
          </a:xfrm>
        </p:spPr>
        <p:txBody>
          <a:bodyPr anchor="b"/>
          <a:lstStyle>
            <a:lvl1pPr marL="0" indent="0">
              <a:buNone/>
              <a:defRPr sz="2500" b="1"/>
            </a:lvl1pPr>
            <a:lvl2pPr marL="477901" indent="0">
              <a:buNone/>
              <a:defRPr sz="2100" b="1"/>
            </a:lvl2pPr>
            <a:lvl3pPr marL="955799" indent="0">
              <a:buNone/>
              <a:defRPr sz="1900" b="1"/>
            </a:lvl3pPr>
            <a:lvl4pPr marL="1433699" indent="0">
              <a:buNone/>
              <a:defRPr sz="1700" b="1"/>
            </a:lvl4pPr>
            <a:lvl5pPr marL="1911598" indent="0">
              <a:buNone/>
              <a:defRPr sz="1700" b="1"/>
            </a:lvl5pPr>
            <a:lvl6pPr marL="2389498" indent="0">
              <a:buNone/>
              <a:defRPr sz="1700" b="1"/>
            </a:lvl6pPr>
            <a:lvl7pPr marL="2867397" indent="0">
              <a:buNone/>
              <a:defRPr sz="1700" b="1"/>
            </a:lvl7pPr>
            <a:lvl8pPr marL="3345296" indent="0">
              <a:buNone/>
              <a:defRPr sz="1700" b="1"/>
            </a:lvl8pPr>
            <a:lvl9pPr marL="3823196"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480060" y="2261975"/>
            <a:ext cx="4242197" cy="4109523"/>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7281" y="1596589"/>
            <a:ext cx="4243864" cy="665382"/>
          </a:xfrm>
        </p:spPr>
        <p:txBody>
          <a:bodyPr anchor="b"/>
          <a:lstStyle>
            <a:lvl1pPr marL="0" indent="0">
              <a:buNone/>
              <a:defRPr sz="2500" b="1"/>
            </a:lvl1pPr>
            <a:lvl2pPr marL="477901" indent="0">
              <a:buNone/>
              <a:defRPr sz="2100" b="1"/>
            </a:lvl2pPr>
            <a:lvl3pPr marL="955799" indent="0">
              <a:buNone/>
              <a:defRPr sz="1900" b="1"/>
            </a:lvl3pPr>
            <a:lvl4pPr marL="1433699" indent="0">
              <a:buNone/>
              <a:defRPr sz="1700" b="1"/>
            </a:lvl4pPr>
            <a:lvl5pPr marL="1911598" indent="0">
              <a:buNone/>
              <a:defRPr sz="1700" b="1"/>
            </a:lvl5pPr>
            <a:lvl6pPr marL="2389498" indent="0">
              <a:buNone/>
              <a:defRPr sz="1700" b="1"/>
            </a:lvl6pPr>
            <a:lvl7pPr marL="2867397" indent="0">
              <a:buNone/>
              <a:defRPr sz="1700" b="1"/>
            </a:lvl7pPr>
            <a:lvl8pPr marL="3345296" indent="0">
              <a:buNone/>
              <a:defRPr sz="1700" b="1"/>
            </a:lvl8pPr>
            <a:lvl9pPr marL="3823196"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4877281" y="2261975"/>
            <a:ext cx="4243864" cy="4109523"/>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67F072C-84EF-40F6-9A62-6E4D979361C1}"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4"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5"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46595C16-B71B-4E93-BE2E-0BC072D3E048}"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6595C16-B71B-4E93-BE2E-0BC072D3E048}" type="slidenum">
              <a:rPr lang="en-US"/>
              <a:pPr>
                <a:defRPr/>
              </a:pPr>
              <a:t>‹#›</a:t>
            </a:fld>
            <a:endParaRPr lang="en-U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622C5E51-3621-41D2-8FA4-9142A115DC6B}" type="slidenum">
              <a:rPr lang="en-US"/>
              <a:pPr>
                <a:defRPr/>
              </a:pPr>
              <a:t>‹#›</a:t>
            </a:fld>
            <a:endParaRPr lang="en-U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065" y="283985"/>
            <a:ext cx="3158729" cy="1208586"/>
          </a:xfrm>
        </p:spPr>
        <p:txBody>
          <a:bodyPr anchor="b"/>
          <a:lstStyle>
            <a:lvl1pPr algn="l">
              <a:defRPr sz="2100" b="1"/>
            </a:lvl1pPr>
          </a:lstStyle>
          <a:p>
            <a:r>
              <a:rPr lang="en-US" smtClean="0"/>
              <a:t>Click to edit Master title style</a:t>
            </a:r>
            <a:endParaRPr lang="en-US"/>
          </a:p>
        </p:txBody>
      </p:sp>
      <p:sp>
        <p:nvSpPr>
          <p:cNvPr id="3" name="Content Placeholder 2"/>
          <p:cNvSpPr>
            <a:spLocks noGrp="1"/>
          </p:cNvSpPr>
          <p:nvPr>
            <p:ph idx="1"/>
          </p:nvPr>
        </p:nvSpPr>
        <p:spPr>
          <a:xfrm>
            <a:off x="3753802" y="283989"/>
            <a:ext cx="5367338" cy="6087509"/>
          </a:xfrm>
        </p:spPr>
        <p:txBody>
          <a:bodyPr/>
          <a:lstStyle>
            <a:lvl1pPr>
              <a:defRPr sz="3300"/>
            </a:lvl1pPr>
            <a:lvl2pPr>
              <a:defRPr sz="2900"/>
            </a:lvl2pPr>
            <a:lvl3pPr>
              <a:defRPr sz="25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0065" y="1492575"/>
            <a:ext cx="3158729" cy="4878923"/>
          </a:xfrm>
        </p:spPr>
        <p:txBody>
          <a:bodyPr/>
          <a:lstStyle>
            <a:lvl1pPr marL="0" indent="0">
              <a:buNone/>
              <a:defRPr sz="1500"/>
            </a:lvl1pPr>
            <a:lvl2pPr marL="477901" indent="0">
              <a:buNone/>
              <a:defRPr sz="1300"/>
            </a:lvl2pPr>
            <a:lvl3pPr marL="955799" indent="0">
              <a:buNone/>
              <a:defRPr sz="1000"/>
            </a:lvl3pPr>
            <a:lvl4pPr marL="1433699" indent="0">
              <a:buNone/>
              <a:defRPr sz="900"/>
            </a:lvl4pPr>
            <a:lvl5pPr marL="1911598" indent="0">
              <a:buNone/>
              <a:defRPr sz="900"/>
            </a:lvl5pPr>
            <a:lvl6pPr marL="2389498" indent="0">
              <a:buNone/>
              <a:defRPr sz="900"/>
            </a:lvl6pPr>
            <a:lvl7pPr marL="2867397" indent="0">
              <a:buNone/>
              <a:defRPr sz="900"/>
            </a:lvl7pPr>
            <a:lvl8pPr marL="3345296" indent="0">
              <a:buNone/>
              <a:defRPr sz="900"/>
            </a:lvl8pPr>
            <a:lvl9pPr marL="3823196"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C7C6C89-E123-4B6A-8981-78F08F060C30}" type="slidenum">
              <a:rPr lang="en-US"/>
              <a:pPr>
                <a:defRPr/>
              </a:pPr>
              <a:t>‹#›</a:t>
            </a:fld>
            <a:endParaRPr lang="en-US"/>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902" y="4992846"/>
            <a:ext cx="5760720" cy="589434"/>
          </a:xfrm>
        </p:spPr>
        <p:txBody>
          <a:bodyPr anchor="b"/>
          <a:lstStyle>
            <a:lvl1pPr algn="l">
              <a:defRPr sz="2100" b="1"/>
            </a:lvl1pPr>
          </a:lstStyle>
          <a:p>
            <a:r>
              <a:rPr lang="en-US" smtClean="0"/>
              <a:t>Click to edit Master title style</a:t>
            </a:r>
            <a:endParaRPr lang="en-US"/>
          </a:p>
        </p:txBody>
      </p:sp>
      <p:sp>
        <p:nvSpPr>
          <p:cNvPr id="3" name="Picture Placeholder 2"/>
          <p:cNvSpPr>
            <a:spLocks noGrp="1"/>
          </p:cNvSpPr>
          <p:nvPr>
            <p:ph type="pic" idx="1"/>
          </p:nvPr>
        </p:nvSpPr>
        <p:spPr>
          <a:xfrm>
            <a:off x="1881902" y="637314"/>
            <a:ext cx="5760720" cy="4279583"/>
          </a:xfrm>
        </p:spPr>
        <p:txBody>
          <a:bodyPr/>
          <a:lstStyle>
            <a:lvl1pPr marL="0" indent="0">
              <a:buNone/>
              <a:defRPr sz="3300"/>
            </a:lvl1pPr>
            <a:lvl2pPr marL="477901" indent="0">
              <a:buNone/>
              <a:defRPr sz="2900"/>
            </a:lvl2pPr>
            <a:lvl3pPr marL="955799" indent="0">
              <a:buNone/>
              <a:defRPr sz="2500"/>
            </a:lvl3pPr>
            <a:lvl4pPr marL="1433699" indent="0">
              <a:buNone/>
              <a:defRPr sz="2100"/>
            </a:lvl4pPr>
            <a:lvl5pPr marL="1911598" indent="0">
              <a:buNone/>
              <a:defRPr sz="2100"/>
            </a:lvl5pPr>
            <a:lvl6pPr marL="2389498" indent="0">
              <a:buNone/>
              <a:defRPr sz="2100"/>
            </a:lvl6pPr>
            <a:lvl7pPr marL="2867397" indent="0">
              <a:buNone/>
              <a:defRPr sz="2100"/>
            </a:lvl7pPr>
            <a:lvl8pPr marL="3345296" indent="0">
              <a:buNone/>
              <a:defRPr sz="2100"/>
            </a:lvl8pPr>
            <a:lvl9pPr marL="3823196" indent="0">
              <a:buNone/>
              <a:defRPr sz="2100"/>
            </a:lvl9pPr>
          </a:lstStyle>
          <a:p>
            <a:pPr lvl="0"/>
            <a:endParaRPr lang="en-US" noProof="0"/>
          </a:p>
        </p:txBody>
      </p:sp>
      <p:sp>
        <p:nvSpPr>
          <p:cNvPr id="4" name="Text Placeholder 3"/>
          <p:cNvSpPr>
            <a:spLocks noGrp="1"/>
          </p:cNvSpPr>
          <p:nvPr>
            <p:ph type="body" sz="half" idx="2"/>
          </p:nvPr>
        </p:nvSpPr>
        <p:spPr>
          <a:xfrm>
            <a:off x="1881902" y="5582280"/>
            <a:ext cx="5760720" cy="837094"/>
          </a:xfrm>
        </p:spPr>
        <p:txBody>
          <a:bodyPr/>
          <a:lstStyle>
            <a:lvl1pPr marL="0" indent="0">
              <a:buNone/>
              <a:defRPr sz="1500"/>
            </a:lvl1pPr>
            <a:lvl2pPr marL="477901" indent="0">
              <a:buNone/>
              <a:defRPr sz="1300"/>
            </a:lvl2pPr>
            <a:lvl3pPr marL="955799" indent="0">
              <a:buNone/>
              <a:defRPr sz="1000"/>
            </a:lvl3pPr>
            <a:lvl4pPr marL="1433699" indent="0">
              <a:buNone/>
              <a:defRPr sz="900"/>
            </a:lvl4pPr>
            <a:lvl5pPr marL="1911598" indent="0">
              <a:buNone/>
              <a:defRPr sz="900"/>
            </a:lvl5pPr>
            <a:lvl6pPr marL="2389498" indent="0">
              <a:buNone/>
              <a:defRPr sz="900"/>
            </a:lvl6pPr>
            <a:lvl7pPr marL="2867397" indent="0">
              <a:buNone/>
              <a:defRPr sz="900"/>
            </a:lvl7pPr>
            <a:lvl8pPr marL="3345296" indent="0">
              <a:buNone/>
              <a:defRPr sz="900"/>
            </a:lvl8pPr>
            <a:lvl9pPr marL="3823196"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F711C41-692C-471E-A679-48AFD213E7DE}" type="slidenum">
              <a:rPr lang="en-US"/>
              <a:pPr>
                <a:defRPr/>
              </a:pPr>
              <a:t>‹#›</a:t>
            </a:fld>
            <a:endParaRPr lang="en-US"/>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D9C7F3E-13C9-4B42-9C45-FA24B6E2CC62}" type="slidenum">
              <a:rPr lang="en-US"/>
              <a:pPr>
                <a:defRPr/>
              </a:pPr>
              <a:t>‹#›</a:t>
            </a:fld>
            <a:endParaRPr lang="en-US"/>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0870" y="285641"/>
            <a:ext cx="2160270" cy="608585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80060" y="285641"/>
            <a:ext cx="6320790" cy="60858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CC3F027-47FB-4D66-90BD-9660EC960A4E}" type="slidenum">
              <a:rPr lang="en-US"/>
              <a:pPr>
                <a:defRPr/>
              </a:pPr>
              <a:t>‹#›</a:t>
            </a:fld>
            <a:endParaRPr lang="en-U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80060" y="285641"/>
            <a:ext cx="8641080" cy="60858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0"/>
          </p:nvPr>
        </p:nvSpPr>
        <p:spPr>
          <a:xfrm>
            <a:off x="7360920" y="0"/>
            <a:ext cx="2240280" cy="396258"/>
          </a:xfrm>
        </p:spPr>
        <p:txBody>
          <a:bodyPr/>
          <a:lstStyle>
            <a:lvl1pPr>
              <a:defRPr/>
            </a:lvl1pPr>
          </a:lstStyle>
          <a:p>
            <a:pPr>
              <a:defRPr/>
            </a:pPr>
            <a:fld id="{439D97E0-9C82-48D3-973D-CBC6E2BD96F8}" type="slidenum">
              <a:rPr lang="en-US"/>
              <a:pPr>
                <a:defRPr/>
              </a:pPr>
              <a:t>‹#›</a:t>
            </a:fld>
            <a:endParaRPr lang="en-US"/>
          </a:p>
        </p:txBody>
      </p:sp>
    </p:spTree>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80060" y="285636"/>
            <a:ext cx="8641080" cy="1188773"/>
          </a:xfrm>
          <a:prstGeom prst="rect">
            <a:avLst/>
          </a:prstGeom>
        </p:spPr>
        <p:txBody>
          <a:bodyPr/>
          <a:lstStyle/>
          <a:p>
            <a:r>
              <a:rPr lang="en-US" smtClean="0"/>
              <a:t>Click to edit Master title style</a:t>
            </a:r>
            <a:endParaRPr lang="en-US"/>
          </a:p>
        </p:txBody>
      </p:sp>
    </p:spTree>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090" y="2215741"/>
            <a:ext cx="8161020" cy="15288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440180" y="4041828"/>
            <a:ext cx="6720840" cy="1822785"/>
          </a:xfrm>
        </p:spPr>
        <p:txBody>
          <a:bodyPr/>
          <a:lstStyle>
            <a:lvl1pPr marL="0" indent="0" algn="ctr">
              <a:buNone/>
              <a:defRPr/>
            </a:lvl1pPr>
            <a:lvl2pPr marL="477901" indent="0" algn="ctr">
              <a:buNone/>
              <a:defRPr/>
            </a:lvl2pPr>
            <a:lvl3pPr marL="955799" indent="0" algn="ctr">
              <a:buNone/>
              <a:defRPr/>
            </a:lvl3pPr>
            <a:lvl4pPr marL="1433699" indent="0" algn="ctr">
              <a:buNone/>
              <a:defRPr/>
            </a:lvl4pPr>
            <a:lvl5pPr marL="1911598" indent="0" algn="ctr">
              <a:buNone/>
              <a:defRPr/>
            </a:lvl5pPr>
            <a:lvl6pPr marL="2389498" indent="0" algn="ctr">
              <a:buNone/>
              <a:defRPr/>
            </a:lvl6pPr>
            <a:lvl7pPr marL="2867397" indent="0" algn="ctr">
              <a:buNone/>
              <a:defRPr/>
            </a:lvl7pPr>
            <a:lvl8pPr marL="3345296" indent="0" algn="ctr">
              <a:buNone/>
              <a:defRPr/>
            </a:lvl8pPr>
            <a:lvl9pPr marL="3823196"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5"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E9A0B6CE-1FD1-47F1-BC9C-9A5B7C2EDAA9}"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3"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4"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622C5E51-3621-41D2-8FA4-9142A115DC6B}"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5"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E3FA3989-3093-47BA-9CD5-9CB0DCB6FC16}"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429" y="4583385"/>
            <a:ext cx="8161020" cy="1416621"/>
          </a:xfrm>
        </p:spPr>
        <p:txBody>
          <a:bodyPr anchor="t"/>
          <a:lstStyle>
            <a:lvl1pPr algn="l">
              <a:defRPr sz="4200" b="1" cap="all"/>
            </a:lvl1pPr>
          </a:lstStyle>
          <a:p>
            <a:r>
              <a:rPr lang="en-US" smtClean="0"/>
              <a:t>Click to edit Master title style</a:t>
            </a:r>
            <a:endParaRPr lang="en-US"/>
          </a:p>
        </p:txBody>
      </p:sp>
      <p:sp>
        <p:nvSpPr>
          <p:cNvPr id="3" name="Text Placeholder 2"/>
          <p:cNvSpPr>
            <a:spLocks noGrp="1"/>
          </p:cNvSpPr>
          <p:nvPr>
            <p:ph type="body" idx="1"/>
          </p:nvPr>
        </p:nvSpPr>
        <p:spPr>
          <a:xfrm>
            <a:off x="758429" y="3023121"/>
            <a:ext cx="8161020" cy="1560264"/>
          </a:xfrm>
        </p:spPr>
        <p:txBody>
          <a:bodyPr anchor="b"/>
          <a:lstStyle>
            <a:lvl1pPr marL="0" indent="0">
              <a:buNone/>
              <a:defRPr sz="2100"/>
            </a:lvl1pPr>
            <a:lvl2pPr marL="477901" indent="0">
              <a:buNone/>
              <a:defRPr sz="1900"/>
            </a:lvl2pPr>
            <a:lvl3pPr marL="955799" indent="0">
              <a:buNone/>
              <a:defRPr sz="1700"/>
            </a:lvl3pPr>
            <a:lvl4pPr marL="1433699" indent="0">
              <a:buNone/>
              <a:defRPr sz="1500"/>
            </a:lvl4pPr>
            <a:lvl5pPr marL="1911598" indent="0">
              <a:buNone/>
              <a:defRPr sz="1500"/>
            </a:lvl5pPr>
            <a:lvl6pPr marL="2389498" indent="0">
              <a:buNone/>
              <a:defRPr sz="1500"/>
            </a:lvl6pPr>
            <a:lvl7pPr marL="2867397" indent="0">
              <a:buNone/>
              <a:defRPr sz="1500"/>
            </a:lvl7pPr>
            <a:lvl8pPr marL="3345296" indent="0">
              <a:buNone/>
              <a:defRPr sz="1500"/>
            </a:lvl8pPr>
            <a:lvl9pPr marL="3823196"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5"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2A109B58-1D0B-4603-9F13-321071689E8A}"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0060" y="1664287"/>
            <a:ext cx="4240530" cy="4707211"/>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80610" y="1664287"/>
            <a:ext cx="4240530" cy="4707211"/>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7"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6B977910-1DDB-49CE-8E5F-D8381D8782C4}"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80060" y="1596589"/>
            <a:ext cx="4242197" cy="665382"/>
          </a:xfrm>
        </p:spPr>
        <p:txBody>
          <a:bodyPr anchor="b"/>
          <a:lstStyle>
            <a:lvl1pPr marL="0" indent="0">
              <a:buNone/>
              <a:defRPr sz="2500" b="1"/>
            </a:lvl1pPr>
            <a:lvl2pPr marL="477901" indent="0">
              <a:buNone/>
              <a:defRPr sz="2100" b="1"/>
            </a:lvl2pPr>
            <a:lvl3pPr marL="955799" indent="0">
              <a:buNone/>
              <a:defRPr sz="1900" b="1"/>
            </a:lvl3pPr>
            <a:lvl4pPr marL="1433699" indent="0">
              <a:buNone/>
              <a:defRPr sz="1700" b="1"/>
            </a:lvl4pPr>
            <a:lvl5pPr marL="1911598" indent="0">
              <a:buNone/>
              <a:defRPr sz="1700" b="1"/>
            </a:lvl5pPr>
            <a:lvl6pPr marL="2389498" indent="0">
              <a:buNone/>
              <a:defRPr sz="1700" b="1"/>
            </a:lvl6pPr>
            <a:lvl7pPr marL="2867397" indent="0">
              <a:buNone/>
              <a:defRPr sz="1700" b="1"/>
            </a:lvl7pPr>
            <a:lvl8pPr marL="3345296" indent="0">
              <a:buNone/>
              <a:defRPr sz="1700" b="1"/>
            </a:lvl8pPr>
            <a:lvl9pPr marL="3823196"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480060" y="2261975"/>
            <a:ext cx="4242197" cy="4109523"/>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7281" y="1596589"/>
            <a:ext cx="4243864" cy="665382"/>
          </a:xfrm>
        </p:spPr>
        <p:txBody>
          <a:bodyPr anchor="b"/>
          <a:lstStyle>
            <a:lvl1pPr marL="0" indent="0">
              <a:buNone/>
              <a:defRPr sz="2500" b="1"/>
            </a:lvl1pPr>
            <a:lvl2pPr marL="477901" indent="0">
              <a:buNone/>
              <a:defRPr sz="2100" b="1"/>
            </a:lvl2pPr>
            <a:lvl3pPr marL="955799" indent="0">
              <a:buNone/>
              <a:defRPr sz="1900" b="1"/>
            </a:lvl3pPr>
            <a:lvl4pPr marL="1433699" indent="0">
              <a:buNone/>
              <a:defRPr sz="1700" b="1"/>
            </a:lvl4pPr>
            <a:lvl5pPr marL="1911598" indent="0">
              <a:buNone/>
              <a:defRPr sz="1700" b="1"/>
            </a:lvl5pPr>
            <a:lvl6pPr marL="2389498" indent="0">
              <a:buNone/>
              <a:defRPr sz="1700" b="1"/>
            </a:lvl6pPr>
            <a:lvl7pPr marL="2867397" indent="0">
              <a:buNone/>
              <a:defRPr sz="1700" b="1"/>
            </a:lvl7pPr>
            <a:lvl8pPr marL="3345296" indent="0">
              <a:buNone/>
              <a:defRPr sz="1700" b="1"/>
            </a:lvl8pPr>
            <a:lvl9pPr marL="3823196"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4877281" y="2261975"/>
            <a:ext cx="4243864" cy="4109523"/>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8"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9"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767F072C-84EF-40F6-9A62-6E4D979361C1}"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4"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5"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46595C16-B71B-4E93-BE2E-0BC072D3E048}"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3"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4"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622C5E51-3621-41D2-8FA4-9142A115DC6B}"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065" y="283985"/>
            <a:ext cx="3158729" cy="1208586"/>
          </a:xfrm>
        </p:spPr>
        <p:txBody>
          <a:bodyPr anchor="b"/>
          <a:lstStyle>
            <a:lvl1pPr algn="l">
              <a:defRPr sz="2100" b="1"/>
            </a:lvl1pPr>
          </a:lstStyle>
          <a:p>
            <a:r>
              <a:rPr lang="en-US" smtClean="0"/>
              <a:t>Click to edit Master title style</a:t>
            </a:r>
            <a:endParaRPr lang="en-US"/>
          </a:p>
        </p:txBody>
      </p:sp>
      <p:sp>
        <p:nvSpPr>
          <p:cNvPr id="3" name="Content Placeholder 2"/>
          <p:cNvSpPr>
            <a:spLocks noGrp="1"/>
          </p:cNvSpPr>
          <p:nvPr>
            <p:ph idx="1"/>
          </p:nvPr>
        </p:nvSpPr>
        <p:spPr>
          <a:xfrm>
            <a:off x="3753802" y="283989"/>
            <a:ext cx="5367338" cy="6087509"/>
          </a:xfrm>
        </p:spPr>
        <p:txBody>
          <a:bodyPr/>
          <a:lstStyle>
            <a:lvl1pPr>
              <a:defRPr sz="3300"/>
            </a:lvl1pPr>
            <a:lvl2pPr>
              <a:defRPr sz="2900"/>
            </a:lvl2pPr>
            <a:lvl3pPr>
              <a:defRPr sz="25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0065" y="1492575"/>
            <a:ext cx="3158729" cy="4878923"/>
          </a:xfrm>
        </p:spPr>
        <p:txBody>
          <a:bodyPr/>
          <a:lstStyle>
            <a:lvl1pPr marL="0" indent="0">
              <a:buNone/>
              <a:defRPr sz="1500"/>
            </a:lvl1pPr>
            <a:lvl2pPr marL="477901" indent="0">
              <a:buNone/>
              <a:defRPr sz="1300"/>
            </a:lvl2pPr>
            <a:lvl3pPr marL="955799" indent="0">
              <a:buNone/>
              <a:defRPr sz="1000"/>
            </a:lvl3pPr>
            <a:lvl4pPr marL="1433699" indent="0">
              <a:buNone/>
              <a:defRPr sz="900"/>
            </a:lvl4pPr>
            <a:lvl5pPr marL="1911598" indent="0">
              <a:buNone/>
              <a:defRPr sz="900"/>
            </a:lvl5pPr>
            <a:lvl6pPr marL="2389498" indent="0">
              <a:buNone/>
              <a:defRPr sz="900"/>
            </a:lvl6pPr>
            <a:lvl7pPr marL="2867397" indent="0">
              <a:buNone/>
              <a:defRPr sz="900"/>
            </a:lvl7pPr>
            <a:lvl8pPr marL="3345296" indent="0">
              <a:buNone/>
              <a:defRPr sz="900"/>
            </a:lvl8pPr>
            <a:lvl9pPr marL="3823196"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7"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0C7C6C89-E123-4B6A-8981-78F08F060C30}"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902" y="4992846"/>
            <a:ext cx="5760720" cy="589434"/>
          </a:xfrm>
        </p:spPr>
        <p:txBody>
          <a:bodyPr anchor="b"/>
          <a:lstStyle>
            <a:lvl1pPr algn="l">
              <a:defRPr sz="2100" b="1"/>
            </a:lvl1pPr>
          </a:lstStyle>
          <a:p>
            <a:r>
              <a:rPr lang="en-US" smtClean="0"/>
              <a:t>Click to edit Master title style</a:t>
            </a:r>
            <a:endParaRPr lang="en-US"/>
          </a:p>
        </p:txBody>
      </p:sp>
      <p:sp>
        <p:nvSpPr>
          <p:cNvPr id="3" name="Picture Placeholder 2"/>
          <p:cNvSpPr>
            <a:spLocks noGrp="1"/>
          </p:cNvSpPr>
          <p:nvPr>
            <p:ph type="pic" idx="1"/>
          </p:nvPr>
        </p:nvSpPr>
        <p:spPr>
          <a:xfrm>
            <a:off x="1881902" y="637314"/>
            <a:ext cx="5760720" cy="4279583"/>
          </a:xfrm>
        </p:spPr>
        <p:txBody>
          <a:bodyPr/>
          <a:lstStyle>
            <a:lvl1pPr marL="0" indent="0">
              <a:buNone/>
              <a:defRPr sz="3300"/>
            </a:lvl1pPr>
            <a:lvl2pPr marL="477901" indent="0">
              <a:buNone/>
              <a:defRPr sz="2900"/>
            </a:lvl2pPr>
            <a:lvl3pPr marL="955799" indent="0">
              <a:buNone/>
              <a:defRPr sz="2500"/>
            </a:lvl3pPr>
            <a:lvl4pPr marL="1433699" indent="0">
              <a:buNone/>
              <a:defRPr sz="2100"/>
            </a:lvl4pPr>
            <a:lvl5pPr marL="1911598" indent="0">
              <a:buNone/>
              <a:defRPr sz="2100"/>
            </a:lvl5pPr>
            <a:lvl6pPr marL="2389498" indent="0">
              <a:buNone/>
              <a:defRPr sz="2100"/>
            </a:lvl6pPr>
            <a:lvl7pPr marL="2867397" indent="0">
              <a:buNone/>
              <a:defRPr sz="2100"/>
            </a:lvl7pPr>
            <a:lvl8pPr marL="3345296" indent="0">
              <a:buNone/>
              <a:defRPr sz="2100"/>
            </a:lvl8pPr>
            <a:lvl9pPr marL="3823196" indent="0">
              <a:buNone/>
              <a:defRPr sz="2100"/>
            </a:lvl9pPr>
          </a:lstStyle>
          <a:p>
            <a:pPr lvl="0"/>
            <a:endParaRPr lang="en-US" noProof="0"/>
          </a:p>
        </p:txBody>
      </p:sp>
      <p:sp>
        <p:nvSpPr>
          <p:cNvPr id="4" name="Text Placeholder 3"/>
          <p:cNvSpPr>
            <a:spLocks noGrp="1"/>
          </p:cNvSpPr>
          <p:nvPr>
            <p:ph type="body" sz="half" idx="2"/>
          </p:nvPr>
        </p:nvSpPr>
        <p:spPr>
          <a:xfrm>
            <a:off x="1881902" y="5582280"/>
            <a:ext cx="5760720" cy="837094"/>
          </a:xfrm>
        </p:spPr>
        <p:txBody>
          <a:bodyPr/>
          <a:lstStyle>
            <a:lvl1pPr marL="0" indent="0">
              <a:buNone/>
              <a:defRPr sz="1500"/>
            </a:lvl1pPr>
            <a:lvl2pPr marL="477901" indent="0">
              <a:buNone/>
              <a:defRPr sz="1300"/>
            </a:lvl2pPr>
            <a:lvl3pPr marL="955799" indent="0">
              <a:buNone/>
              <a:defRPr sz="1000"/>
            </a:lvl3pPr>
            <a:lvl4pPr marL="1433699" indent="0">
              <a:buNone/>
              <a:defRPr sz="900"/>
            </a:lvl4pPr>
            <a:lvl5pPr marL="1911598" indent="0">
              <a:buNone/>
              <a:defRPr sz="900"/>
            </a:lvl5pPr>
            <a:lvl6pPr marL="2389498" indent="0">
              <a:buNone/>
              <a:defRPr sz="900"/>
            </a:lvl6pPr>
            <a:lvl7pPr marL="2867397" indent="0">
              <a:buNone/>
              <a:defRPr sz="900"/>
            </a:lvl7pPr>
            <a:lvl8pPr marL="3345296" indent="0">
              <a:buNone/>
              <a:defRPr sz="900"/>
            </a:lvl8pPr>
            <a:lvl9pPr marL="3823196"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7"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7F711C41-692C-471E-A679-48AFD213E7DE}"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5"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AD9C7F3E-13C9-4B42-9C45-FA24B6E2CC62}"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0870" y="285641"/>
            <a:ext cx="2160270" cy="608585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80060" y="285641"/>
            <a:ext cx="6320790" cy="60858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5"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FCC3F027-47FB-4D66-90BD-9660EC960A4E}"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065" y="283985"/>
            <a:ext cx="3158729" cy="1208586"/>
          </a:xfrm>
        </p:spPr>
        <p:txBody>
          <a:bodyPr anchor="b"/>
          <a:lstStyle>
            <a:lvl1pPr algn="l">
              <a:defRPr sz="2100" b="1"/>
            </a:lvl1pPr>
          </a:lstStyle>
          <a:p>
            <a:r>
              <a:rPr lang="en-US" smtClean="0"/>
              <a:t>Click to edit Master title style</a:t>
            </a:r>
            <a:endParaRPr lang="en-US"/>
          </a:p>
        </p:txBody>
      </p:sp>
      <p:sp>
        <p:nvSpPr>
          <p:cNvPr id="3" name="Content Placeholder 2"/>
          <p:cNvSpPr>
            <a:spLocks noGrp="1"/>
          </p:cNvSpPr>
          <p:nvPr>
            <p:ph idx="1"/>
          </p:nvPr>
        </p:nvSpPr>
        <p:spPr>
          <a:xfrm>
            <a:off x="3753802" y="283989"/>
            <a:ext cx="5367338" cy="6087509"/>
          </a:xfrm>
        </p:spPr>
        <p:txBody>
          <a:bodyPr/>
          <a:lstStyle>
            <a:lvl1pPr>
              <a:defRPr sz="3300"/>
            </a:lvl1pPr>
            <a:lvl2pPr>
              <a:defRPr sz="2900"/>
            </a:lvl2pPr>
            <a:lvl3pPr>
              <a:defRPr sz="25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0065" y="1492575"/>
            <a:ext cx="3158729" cy="4878923"/>
          </a:xfrm>
        </p:spPr>
        <p:txBody>
          <a:bodyPr/>
          <a:lstStyle>
            <a:lvl1pPr marL="0" indent="0">
              <a:buNone/>
              <a:defRPr sz="1500"/>
            </a:lvl1pPr>
            <a:lvl2pPr marL="477901" indent="0">
              <a:buNone/>
              <a:defRPr sz="1300"/>
            </a:lvl2pPr>
            <a:lvl3pPr marL="955799" indent="0">
              <a:buNone/>
              <a:defRPr sz="1000"/>
            </a:lvl3pPr>
            <a:lvl4pPr marL="1433699" indent="0">
              <a:buNone/>
              <a:defRPr sz="900"/>
            </a:lvl4pPr>
            <a:lvl5pPr marL="1911598" indent="0">
              <a:buNone/>
              <a:defRPr sz="900"/>
            </a:lvl5pPr>
            <a:lvl6pPr marL="2389498" indent="0">
              <a:buNone/>
              <a:defRPr sz="900"/>
            </a:lvl6pPr>
            <a:lvl7pPr marL="2867397" indent="0">
              <a:buNone/>
              <a:defRPr sz="900"/>
            </a:lvl7pPr>
            <a:lvl8pPr marL="3345296" indent="0">
              <a:buNone/>
              <a:defRPr sz="900"/>
            </a:lvl8pPr>
            <a:lvl9pPr marL="3823196"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7"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0C7C6C89-E123-4B6A-8981-78F08F060C30}"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80060" y="285641"/>
            <a:ext cx="8641080" cy="60858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0"/>
          </p:nvPr>
        </p:nvSpPr>
        <p:spPr>
          <a:xfrm>
            <a:off x="7360920" y="0"/>
            <a:ext cx="2240280" cy="396258"/>
          </a:xfrm>
        </p:spPr>
        <p:txBody>
          <a:bodyPr/>
          <a:lstStyle>
            <a:lvl1pPr>
              <a:defRPr/>
            </a:lvl1pPr>
          </a:lstStyle>
          <a:p>
            <a:pPr algn="r" rtl="0" fontAlgn="base">
              <a:spcBef>
                <a:spcPct val="0"/>
              </a:spcBef>
              <a:spcAft>
                <a:spcPct val="0"/>
              </a:spcAft>
              <a:defRPr/>
            </a:pPr>
            <a:fld id="{439D97E0-9C82-48D3-973D-CBC6E2BD96F8}"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80060" y="285636"/>
            <a:ext cx="8641080" cy="1188773"/>
          </a:xfrm>
          <a:prstGeom prst="rect">
            <a:avLst/>
          </a:prstGeom>
        </p:spPr>
        <p:txBody>
          <a:bodyPr/>
          <a:lstStyle/>
          <a:p>
            <a:r>
              <a:rPr lang="en-US" smtClean="0"/>
              <a:t>Click to edit Master title style</a:t>
            </a:r>
            <a:endParaRPr lang="en-US"/>
          </a:p>
        </p:txBody>
      </p:sp>
    </p:spTree>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090" y="2215741"/>
            <a:ext cx="8161020" cy="15288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440180" y="4041828"/>
            <a:ext cx="6720840" cy="1822785"/>
          </a:xfrm>
        </p:spPr>
        <p:txBody>
          <a:bodyPr/>
          <a:lstStyle>
            <a:lvl1pPr marL="0" indent="0" algn="ctr">
              <a:buNone/>
              <a:defRPr/>
            </a:lvl1pPr>
            <a:lvl2pPr marL="478045" indent="0" algn="ctr">
              <a:buNone/>
              <a:defRPr/>
            </a:lvl2pPr>
            <a:lvl3pPr marL="956091" indent="0" algn="ctr">
              <a:buNone/>
              <a:defRPr/>
            </a:lvl3pPr>
            <a:lvl4pPr marL="1434136" indent="0" algn="ctr">
              <a:buNone/>
              <a:defRPr/>
            </a:lvl4pPr>
            <a:lvl5pPr marL="1912182" indent="0" algn="ctr">
              <a:buNone/>
              <a:defRPr/>
            </a:lvl5pPr>
            <a:lvl6pPr marL="2390227" indent="0" algn="ctr">
              <a:buNone/>
              <a:defRPr/>
            </a:lvl6pPr>
            <a:lvl7pPr marL="2868272" indent="0" algn="ctr">
              <a:buNone/>
              <a:defRPr/>
            </a:lvl7pPr>
            <a:lvl8pPr marL="3346317" indent="0" algn="ctr">
              <a:buNone/>
              <a:defRPr/>
            </a:lvl8pPr>
            <a:lvl9pPr marL="382436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29FADEE-63BC-494E-8ABC-65A9574A7B59}"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A46355A-CDBF-4FC4-ADC9-B0D758A083F1}"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429" y="4583382"/>
            <a:ext cx="8161020" cy="1416621"/>
          </a:xfrm>
        </p:spPr>
        <p:txBody>
          <a:bodyPr anchor="t"/>
          <a:lstStyle>
            <a:lvl1pPr algn="l">
              <a:defRPr sz="4200" b="1" cap="all"/>
            </a:lvl1pPr>
          </a:lstStyle>
          <a:p>
            <a:r>
              <a:rPr lang="en-US" smtClean="0"/>
              <a:t>Click to edit Master title style</a:t>
            </a:r>
            <a:endParaRPr lang="en-US"/>
          </a:p>
        </p:txBody>
      </p:sp>
      <p:sp>
        <p:nvSpPr>
          <p:cNvPr id="3" name="Text Placeholder 2"/>
          <p:cNvSpPr>
            <a:spLocks noGrp="1"/>
          </p:cNvSpPr>
          <p:nvPr>
            <p:ph type="body" idx="1"/>
          </p:nvPr>
        </p:nvSpPr>
        <p:spPr>
          <a:xfrm>
            <a:off x="758429" y="3023118"/>
            <a:ext cx="8161020" cy="1560264"/>
          </a:xfrm>
        </p:spPr>
        <p:txBody>
          <a:bodyPr anchor="b"/>
          <a:lstStyle>
            <a:lvl1pPr marL="0" indent="0">
              <a:buNone/>
              <a:defRPr sz="2100"/>
            </a:lvl1pPr>
            <a:lvl2pPr marL="478045" indent="0">
              <a:buNone/>
              <a:defRPr sz="1900"/>
            </a:lvl2pPr>
            <a:lvl3pPr marL="956091" indent="0">
              <a:buNone/>
              <a:defRPr sz="1700"/>
            </a:lvl3pPr>
            <a:lvl4pPr marL="1434136" indent="0">
              <a:buNone/>
              <a:defRPr sz="1500"/>
            </a:lvl4pPr>
            <a:lvl5pPr marL="1912182" indent="0">
              <a:buNone/>
              <a:defRPr sz="1500"/>
            </a:lvl5pPr>
            <a:lvl6pPr marL="2390227" indent="0">
              <a:buNone/>
              <a:defRPr sz="1500"/>
            </a:lvl6pPr>
            <a:lvl7pPr marL="2868272" indent="0">
              <a:buNone/>
              <a:defRPr sz="1500"/>
            </a:lvl7pPr>
            <a:lvl8pPr marL="3346317" indent="0">
              <a:buNone/>
              <a:defRPr sz="1500"/>
            </a:lvl8pPr>
            <a:lvl9pPr marL="3824363"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42B460C-6596-42DC-B4E1-51A0995903C3}"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0060" y="1664284"/>
            <a:ext cx="4240530" cy="4707211"/>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80610" y="1664284"/>
            <a:ext cx="4240530" cy="4707211"/>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87E96D5-CD3C-4D00-99B2-96F397334661}"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80060" y="1596589"/>
            <a:ext cx="4242197" cy="665382"/>
          </a:xfrm>
        </p:spPr>
        <p:txBody>
          <a:bodyPr anchor="b"/>
          <a:lstStyle>
            <a:lvl1pPr marL="0" indent="0">
              <a:buNone/>
              <a:defRPr sz="2500" b="1"/>
            </a:lvl1pPr>
            <a:lvl2pPr marL="478045" indent="0">
              <a:buNone/>
              <a:defRPr sz="2100" b="1"/>
            </a:lvl2pPr>
            <a:lvl3pPr marL="956091" indent="0">
              <a:buNone/>
              <a:defRPr sz="1900" b="1"/>
            </a:lvl3pPr>
            <a:lvl4pPr marL="1434136" indent="0">
              <a:buNone/>
              <a:defRPr sz="1700" b="1"/>
            </a:lvl4pPr>
            <a:lvl5pPr marL="1912182" indent="0">
              <a:buNone/>
              <a:defRPr sz="1700" b="1"/>
            </a:lvl5pPr>
            <a:lvl6pPr marL="2390227" indent="0">
              <a:buNone/>
              <a:defRPr sz="1700" b="1"/>
            </a:lvl6pPr>
            <a:lvl7pPr marL="2868272" indent="0">
              <a:buNone/>
              <a:defRPr sz="1700" b="1"/>
            </a:lvl7pPr>
            <a:lvl8pPr marL="3346317" indent="0">
              <a:buNone/>
              <a:defRPr sz="1700" b="1"/>
            </a:lvl8pPr>
            <a:lvl9pPr marL="3824363"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480060" y="2261972"/>
            <a:ext cx="4242197" cy="4109523"/>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7278" y="1596589"/>
            <a:ext cx="4243864" cy="665382"/>
          </a:xfrm>
        </p:spPr>
        <p:txBody>
          <a:bodyPr anchor="b"/>
          <a:lstStyle>
            <a:lvl1pPr marL="0" indent="0">
              <a:buNone/>
              <a:defRPr sz="2500" b="1"/>
            </a:lvl1pPr>
            <a:lvl2pPr marL="478045" indent="0">
              <a:buNone/>
              <a:defRPr sz="2100" b="1"/>
            </a:lvl2pPr>
            <a:lvl3pPr marL="956091" indent="0">
              <a:buNone/>
              <a:defRPr sz="1900" b="1"/>
            </a:lvl3pPr>
            <a:lvl4pPr marL="1434136" indent="0">
              <a:buNone/>
              <a:defRPr sz="1700" b="1"/>
            </a:lvl4pPr>
            <a:lvl5pPr marL="1912182" indent="0">
              <a:buNone/>
              <a:defRPr sz="1700" b="1"/>
            </a:lvl5pPr>
            <a:lvl6pPr marL="2390227" indent="0">
              <a:buNone/>
              <a:defRPr sz="1700" b="1"/>
            </a:lvl6pPr>
            <a:lvl7pPr marL="2868272" indent="0">
              <a:buNone/>
              <a:defRPr sz="1700" b="1"/>
            </a:lvl7pPr>
            <a:lvl8pPr marL="3346317" indent="0">
              <a:buNone/>
              <a:defRPr sz="1700" b="1"/>
            </a:lvl8pPr>
            <a:lvl9pPr marL="3824363"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4877278" y="2261972"/>
            <a:ext cx="4243864" cy="4109523"/>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1563797-57B2-45F9-B89B-68C2C83B45A7}"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3EFF45A-61A6-432C-BA93-B0D73A0FF2E7}"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98F8030-CBF6-41C3-84DB-73D493A73D16}"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CEDC1D-DA97-419C-B4C2-0CE451FA8D02}" type="datetimeFigureOut">
              <a:rPr lang="en-US" smtClean="0"/>
              <a:pPr/>
              <a:t>5/6/2009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593E05-8BEA-450A-B9F8-8C3A4BB0D8B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902" y="4992846"/>
            <a:ext cx="5760720" cy="589434"/>
          </a:xfrm>
        </p:spPr>
        <p:txBody>
          <a:bodyPr anchor="b"/>
          <a:lstStyle>
            <a:lvl1pPr algn="l">
              <a:defRPr sz="2100" b="1"/>
            </a:lvl1pPr>
          </a:lstStyle>
          <a:p>
            <a:r>
              <a:rPr lang="en-US" smtClean="0"/>
              <a:t>Click to edit Master title style</a:t>
            </a:r>
            <a:endParaRPr lang="en-US"/>
          </a:p>
        </p:txBody>
      </p:sp>
      <p:sp>
        <p:nvSpPr>
          <p:cNvPr id="3" name="Picture Placeholder 2"/>
          <p:cNvSpPr>
            <a:spLocks noGrp="1"/>
          </p:cNvSpPr>
          <p:nvPr>
            <p:ph type="pic" idx="1"/>
          </p:nvPr>
        </p:nvSpPr>
        <p:spPr>
          <a:xfrm>
            <a:off x="1881902" y="637314"/>
            <a:ext cx="5760720" cy="4279583"/>
          </a:xfrm>
        </p:spPr>
        <p:txBody>
          <a:bodyPr/>
          <a:lstStyle>
            <a:lvl1pPr marL="0" indent="0">
              <a:buNone/>
              <a:defRPr sz="3300"/>
            </a:lvl1pPr>
            <a:lvl2pPr marL="477901" indent="0">
              <a:buNone/>
              <a:defRPr sz="2900"/>
            </a:lvl2pPr>
            <a:lvl3pPr marL="955799" indent="0">
              <a:buNone/>
              <a:defRPr sz="2500"/>
            </a:lvl3pPr>
            <a:lvl4pPr marL="1433699" indent="0">
              <a:buNone/>
              <a:defRPr sz="2100"/>
            </a:lvl4pPr>
            <a:lvl5pPr marL="1911598" indent="0">
              <a:buNone/>
              <a:defRPr sz="2100"/>
            </a:lvl5pPr>
            <a:lvl6pPr marL="2389498" indent="0">
              <a:buNone/>
              <a:defRPr sz="2100"/>
            </a:lvl6pPr>
            <a:lvl7pPr marL="2867397" indent="0">
              <a:buNone/>
              <a:defRPr sz="2100"/>
            </a:lvl7pPr>
            <a:lvl8pPr marL="3345296" indent="0">
              <a:buNone/>
              <a:defRPr sz="2100"/>
            </a:lvl8pPr>
            <a:lvl9pPr marL="3823196" indent="0">
              <a:buNone/>
              <a:defRPr sz="2100"/>
            </a:lvl9pPr>
          </a:lstStyle>
          <a:p>
            <a:pPr lvl="0"/>
            <a:endParaRPr lang="en-US" noProof="0"/>
          </a:p>
        </p:txBody>
      </p:sp>
      <p:sp>
        <p:nvSpPr>
          <p:cNvPr id="4" name="Text Placeholder 3"/>
          <p:cNvSpPr>
            <a:spLocks noGrp="1"/>
          </p:cNvSpPr>
          <p:nvPr>
            <p:ph type="body" sz="half" idx="2"/>
          </p:nvPr>
        </p:nvSpPr>
        <p:spPr>
          <a:xfrm>
            <a:off x="1881902" y="5582280"/>
            <a:ext cx="5760720" cy="837094"/>
          </a:xfrm>
        </p:spPr>
        <p:txBody>
          <a:bodyPr/>
          <a:lstStyle>
            <a:lvl1pPr marL="0" indent="0">
              <a:buNone/>
              <a:defRPr sz="1500"/>
            </a:lvl1pPr>
            <a:lvl2pPr marL="477901" indent="0">
              <a:buNone/>
              <a:defRPr sz="1300"/>
            </a:lvl2pPr>
            <a:lvl3pPr marL="955799" indent="0">
              <a:buNone/>
              <a:defRPr sz="1000"/>
            </a:lvl3pPr>
            <a:lvl4pPr marL="1433699" indent="0">
              <a:buNone/>
              <a:defRPr sz="900"/>
            </a:lvl4pPr>
            <a:lvl5pPr marL="1911598" indent="0">
              <a:buNone/>
              <a:defRPr sz="900"/>
            </a:lvl5pPr>
            <a:lvl6pPr marL="2389498" indent="0">
              <a:buNone/>
              <a:defRPr sz="900"/>
            </a:lvl6pPr>
            <a:lvl7pPr marL="2867397" indent="0">
              <a:buNone/>
              <a:defRPr sz="900"/>
            </a:lvl7pPr>
            <a:lvl8pPr marL="3345296" indent="0">
              <a:buNone/>
              <a:defRPr sz="900"/>
            </a:lvl8pPr>
            <a:lvl9pPr marL="3823196"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7"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7F711C41-692C-471E-A679-48AFD213E7DE}"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061" y="283985"/>
            <a:ext cx="3158729" cy="1208586"/>
          </a:xfrm>
        </p:spPr>
        <p:txBody>
          <a:bodyPr anchor="b"/>
          <a:lstStyle>
            <a:lvl1pPr algn="l">
              <a:defRPr sz="2100" b="1"/>
            </a:lvl1pPr>
          </a:lstStyle>
          <a:p>
            <a:r>
              <a:rPr lang="en-US" smtClean="0"/>
              <a:t>Click to edit Master title style</a:t>
            </a:r>
            <a:endParaRPr lang="en-US"/>
          </a:p>
        </p:txBody>
      </p:sp>
      <p:sp>
        <p:nvSpPr>
          <p:cNvPr id="3" name="Content Placeholder 2"/>
          <p:cNvSpPr>
            <a:spLocks noGrp="1"/>
          </p:cNvSpPr>
          <p:nvPr>
            <p:ph idx="1"/>
          </p:nvPr>
        </p:nvSpPr>
        <p:spPr>
          <a:xfrm>
            <a:off x="3753802" y="283986"/>
            <a:ext cx="5367338" cy="6087509"/>
          </a:xfrm>
        </p:spPr>
        <p:txBody>
          <a:bodyPr/>
          <a:lstStyle>
            <a:lvl1pPr>
              <a:defRPr sz="3300"/>
            </a:lvl1pPr>
            <a:lvl2pPr>
              <a:defRPr sz="2900"/>
            </a:lvl2pPr>
            <a:lvl3pPr>
              <a:defRPr sz="25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0061" y="1492572"/>
            <a:ext cx="3158729" cy="4878923"/>
          </a:xfrm>
        </p:spPr>
        <p:txBody>
          <a:bodyPr/>
          <a:lstStyle>
            <a:lvl1pPr marL="0" indent="0">
              <a:buNone/>
              <a:defRPr sz="1500"/>
            </a:lvl1pPr>
            <a:lvl2pPr marL="478045" indent="0">
              <a:buNone/>
              <a:defRPr sz="1300"/>
            </a:lvl2pPr>
            <a:lvl3pPr marL="956091" indent="0">
              <a:buNone/>
              <a:defRPr sz="1000"/>
            </a:lvl3pPr>
            <a:lvl4pPr marL="1434136" indent="0">
              <a:buNone/>
              <a:defRPr sz="900"/>
            </a:lvl4pPr>
            <a:lvl5pPr marL="1912182" indent="0">
              <a:buNone/>
              <a:defRPr sz="900"/>
            </a:lvl5pPr>
            <a:lvl6pPr marL="2390227" indent="0">
              <a:buNone/>
              <a:defRPr sz="900"/>
            </a:lvl6pPr>
            <a:lvl7pPr marL="2868272" indent="0">
              <a:buNone/>
              <a:defRPr sz="900"/>
            </a:lvl7pPr>
            <a:lvl8pPr marL="3346317" indent="0">
              <a:buNone/>
              <a:defRPr sz="900"/>
            </a:lvl8pPr>
            <a:lvl9pPr marL="382436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9B72819-E426-4AB6-9AA1-72E48E1F76B6}"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902" y="4992846"/>
            <a:ext cx="5760720" cy="589434"/>
          </a:xfrm>
        </p:spPr>
        <p:txBody>
          <a:bodyPr anchor="b"/>
          <a:lstStyle>
            <a:lvl1pPr algn="l">
              <a:defRPr sz="2100" b="1"/>
            </a:lvl1pPr>
          </a:lstStyle>
          <a:p>
            <a:r>
              <a:rPr lang="en-US" smtClean="0"/>
              <a:t>Click to edit Master title style</a:t>
            </a:r>
            <a:endParaRPr lang="en-US"/>
          </a:p>
        </p:txBody>
      </p:sp>
      <p:sp>
        <p:nvSpPr>
          <p:cNvPr id="3" name="Picture Placeholder 2"/>
          <p:cNvSpPr>
            <a:spLocks noGrp="1"/>
          </p:cNvSpPr>
          <p:nvPr>
            <p:ph type="pic" idx="1"/>
          </p:nvPr>
        </p:nvSpPr>
        <p:spPr>
          <a:xfrm>
            <a:off x="1881902" y="637314"/>
            <a:ext cx="5760720" cy="4279583"/>
          </a:xfrm>
        </p:spPr>
        <p:txBody>
          <a:bodyPr/>
          <a:lstStyle>
            <a:lvl1pPr marL="0" indent="0">
              <a:buNone/>
              <a:defRPr sz="3300"/>
            </a:lvl1pPr>
            <a:lvl2pPr marL="478045" indent="0">
              <a:buNone/>
              <a:defRPr sz="2900"/>
            </a:lvl2pPr>
            <a:lvl3pPr marL="956091" indent="0">
              <a:buNone/>
              <a:defRPr sz="2500"/>
            </a:lvl3pPr>
            <a:lvl4pPr marL="1434136" indent="0">
              <a:buNone/>
              <a:defRPr sz="2100"/>
            </a:lvl4pPr>
            <a:lvl5pPr marL="1912182" indent="0">
              <a:buNone/>
              <a:defRPr sz="2100"/>
            </a:lvl5pPr>
            <a:lvl6pPr marL="2390227" indent="0">
              <a:buNone/>
              <a:defRPr sz="2100"/>
            </a:lvl6pPr>
            <a:lvl7pPr marL="2868272" indent="0">
              <a:buNone/>
              <a:defRPr sz="2100"/>
            </a:lvl7pPr>
            <a:lvl8pPr marL="3346317" indent="0">
              <a:buNone/>
              <a:defRPr sz="2100"/>
            </a:lvl8pPr>
            <a:lvl9pPr marL="3824363" indent="0">
              <a:buNone/>
              <a:defRPr sz="2100"/>
            </a:lvl9pPr>
          </a:lstStyle>
          <a:p>
            <a:pPr lvl="0"/>
            <a:endParaRPr lang="en-US" noProof="0"/>
          </a:p>
        </p:txBody>
      </p:sp>
      <p:sp>
        <p:nvSpPr>
          <p:cNvPr id="4" name="Text Placeholder 3"/>
          <p:cNvSpPr>
            <a:spLocks noGrp="1"/>
          </p:cNvSpPr>
          <p:nvPr>
            <p:ph type="body" sz="half" idx="2"/>
          </p:nvPr>
        </p:nvSpPr>
        <p:spPr>
          <a:xfrm>
            <a:off x="1881902" y="5582280"/>
            <a:ext cx="5760720" cy="837094"/>
          </a:xfrm>
        </p:spPr>
        <p:txBody>
          <a:bodyPr/>
          <a:lstStyle>
            <a:lvl1pPr marL="0" indent="0">
              <a:buNone/>
              <a:defRPr sz="1500"/>
            </a:lvl1pPr>
            <a:lvl2pPr marL="478045" indent="0">
              <a:buNone/>
              <a:defRPr sz="1300"/>
            </a:lvl2pPr>
            <a:lvl3pPr marL="956091" indent="0">
              <a:buNone/>
              <a:defRPr sz="1000"/>
            </a:lvl3pPr>
            <a:lvl4pPr marL="1434136" indent="0">
              <a:buNone/>
              <a:defRPr sz="900"/>
            </a:lvl4pPr>
            <a:lvl5pPr marL="1912182" indent="0">
              <a:buNone/>
              <a:defRPr sz="900"/>
            </a:lvl5pPr>
            <a:lvl6pPr marL="2390227" indent="0">
              <a:buNone/>
              <a:defRPr sz="900"/>
            </a:lvl6pPr>
            <a:lvl7pPr marL="2868272" indent="0">
              <a:buNone/>
              <a:defRPr sz="900"/>
            </a:lvl7pPr>
            <a:lvl8pPr marL="3346317" indent="0">
              <a:buNone/>
              <a:defRPr sz="900"/>
            </a:lvl8pPr>
            <a:lvl9pPr marL="382436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5B1433D-7D41-4FFB-B665-9BD8A5D58A3E}"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BAEA35E-B275-4D2F-922C-70251341980F}"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0870" y="285638"/>
            <a:ext cx="2160270" cy="608585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80060" y="285638"/>
            <a:ext cx="6320790" cy="60858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DDDC86D-28C8-44AF-A651-5EC7D1BA6E42}"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80060" y="285636"/>
            <a:ext cx="8641080" cy="1188773"/>
          </a:xfrm>
          <a:prstGeom prst="rect">
            <a:avLst/>
          </a:prstGeom>
        </p:spPr>
        <p:txBody>
          <a:bodyPr/>
          <a:lstStyle/>
          <a:p>
            <a:r>
              <a:rPr lang="en-US" smtClean="0"/>
              <a:t>Click to edit Master title style</a:t>
            </a:r>
            <a:endParaRPr lang="en-US"/>
          </a:p>
        </p:txBody>
      </p:sp>
    </p:spTree>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5"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AD9C7F3E-13C9-4B42-9C45-FA24B6E2CC62}"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0870" y="285641"/>
            <a:ext cx="2160270" cy="608585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80060" y="285641"/>
            <a:ext cx="6320790" cy="60858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5"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FCC3F027-47FB-4D66-90BD-9660EC960A4E}"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80060" y="285641"/>
            <a:ext cx="8641080" cy="60858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0"/>
          </p:nvPr>
        </p:nvSpPr>
        <p:spPr>
          <a:xfrm>
            <a:off x="7360920" y="0"/>
            <a:ext cx="2240280" cy="396258"/>
          </a:xfrm>
        </p:spPr>
        <p:txBody>
          <a:bodyPr/>
          <a:lstStyle>
            <a:lvl1pPr>
              <a:defRPr/>
            </a:lvl1pPr>
          </a:lstStyle>
          <a:p>
            <a:pPr algn="r" rtl="0" fontAlgn="base">
              <a:spcBef>
                <a:spcPct val="0"/>
              </a:spcBef>
              <a:spcAft>
                <a:spcPct val="0"/>
              </a:spcAft>
              <a:defRPr/>
            </a:pPr>
            <a:fld id="{439D97E0-9C82-48D3-973D-CBC6E2BD96F8}"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80060" y="285636"/>
            <a:ext cx="8641080" cy="1188773"/>
          </a:xfrm>
          <a:prstGeom prst="rect">
            <a:avLst/>
          </a:prstGeom>
        </p:spPr>
        <p:txBody>
          <a:bodyPr/>
          <a:lstStyle/>
          <a:p>
            <a:r>
              <a:rPr lang="en-US" smtClean="0"/>
              <a:t>Click to edit Master title style</a:t>
            </a:r>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090" y="2215741"/>
            <a:ext cx="8161020" cy="15288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440180" y="4041828"/>
            <a:ext cx="6720840" cy="1822785"/>
          </a:xfrm>
        </p:spPr>
        <p:txBody>
          <a:bodyPr/>
          <a:lstStyle>
            <a:lvl1pPr marL="0" indent="0" algn="ctr">
              <a:buNone/>
              <a:defRPr/>
            </a:lvl1pPr>
            <a:lvl2pPr marL="477901" indent="0" algn="ctr">
              <a:buNone/>
              <a:defRPr/>
            </a:lvl2pPr>
            <a:lvl3pPr marL="955799" indent="0" algn="ctr">
              <a:buNone/>
              <a:defRPr/>
            </a:lvl3pPr>
            <a:lvl4pPr marL="1433699" indent="0" algn="ctr">
              <a:buNone/>
              <a:defRPr/>
            </a:lvl4pPr>
            <a:lvl5pPr marL="1911598" indent="0" algn="ctr">
              <a:buNone/>
              <a:defRPr/>
            </a:lvl5pPr>
            <a:lvl6pPr marL="2389498" indent="0" algn="ctr">
              <a:buNone/>
              <a:defRPr/>
            </a:lvl6pPr>
            <a:lvl7pPr marL="2867397" indent="0" algn="ctr">
              <a:buNone/>
              <a:defRPr/>
            </a:lvl7pPr>
            <a:lvl8pPr marL="3345296" indent="0" algn="ctr">
              <a:buNone/>
              <a:defRPr/>
            </a:lvl8pPr>
            <a:lvl9pPr marL="3823196"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5"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89ACF398-9DC9-408F-9E3F-6B2B8D53BB3A}"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5"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2EB7EF9C-AB42-4647-8F95-C52F00ABFF1C}"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429" y="4583385"/>
            <a:ext cx="8161020" cy="1416621"/>
          </a:xfrm>
        </p:spPr>
        <p:txBody>
          <a:bodyPr anchor="t"/>
          <a:lstStyle>
            <a:lvl1pPr algn="l">
              <a:defRPr sz="4200" b="1" cap="all"/>
            </a:lvl1pPr>
          </a:lstStyle>
          <a:p>
            <a:r>
              <a:rPr lang="en-US" smtClean="0"/>
              <a:t>Click to edit Master title style</a:t>
            </a:r>
            <a:endParaRPr lang="en-US"/>
          </a:p>
        </p:txBody>
      </p:sp>
      <p:sp>
        <p:nvSpPr>
          <p:cNvPr id="3" name="Text Placeholder 2"/>
          <p:cNvSpPr>
            <a:spLocks noGrp="1"/>
          </p:cNvSpPr>
          <p:nvPr>
            <p:ph type="body" idx="1"/>
          </p:nvPr>
        </p:nvSpPr>
        <p:spPr>
          <a:xfrm>
            <a:off x="758429" y="3023121"/>
            <a:ext cx="8161020" cy="1560264"/>
          </a:xfrm>
        </p:spPr>
        <p:txBody>
          <a:bodyPr anchor="b"/>
          <a:lstStyle>
            <a:lvl1pPr marL="0" indent="0">
              <a:buNone/>
              <a:defRPr sz="2100"/>
            </a:lvl1pPr>
            <a:lvl2pPr marL="477901" indent="0">
              <a:buNone/>
              <a:defRPr sz="1900"/>
            </a:lvl2pPr>
            <a:lvl3pPr marL="955799" indent="0">
              <a:buNone/>
              <a:defRPr sz="1700"/>
            </a:lvl3pPr>
            <a:lvl4pPr marL="1433699" indent="0">
              <a:buNone/>
              <a:defRPr sz="1500"/>
            </a:lvl4pPr>
            <a:lvl5pPr marL="1911598" indent="0">
              <a:buNone/>
              <a:defRPr sz="1500"/>
            </a:lvl5pPr>
            <a:lvl6pPr marL="2389498" indent="0">
              <a:buNone/>
              <a:defRPr sz="1500"/>
            </a:lvl6pPr>
            <a:lvl7pPr marL="2867397" indent="0">
              <a:buNone/>
              <a:defRPr sz="1500"/>
            </a:lvl7pPr>
            <a:lvl8pPr marL="3345296" indent="0">
              <a:buNone/>
              <a:defRPr sz="1500"/>
            </a:lvl8pPr>
            <a:lvl9pPr marL="3823196"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5"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4F37E98E-61EF-4574-9034-30E8A5A74232}"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0060" y="1664287"/>
            <a:ext cx="4240530" cy="4707211"/>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80610" y="1664287"/>
            <a:ext cx="4240530" cy="4707211"/>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7"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84B3B9DA-CACD-471D-AD0D-A407F6EAA31E}"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429" y="4583385"/>
            <a:ext cx="8161020" cy="1416621"/>
          </a:xfrm>
        </p:spPr>
        <p:txBody>
          <a:bodyPr anchor="t"/>
          <a:lstStyle>
            <a:lvl1pPr algn="l">
              <a:defRPr sz="4200" b="1" cap="all"/>
            </a:lvl1pPr>
          </a:lstStyle>
          <a:p>
            <a:r>
              <a:rPr lang="en-US" smtClean="0"/>
              <a:t>Click to edit Master title style</a:t>
            </a:r>
            <a:endParaRPr lang="en-US"/>
          </a:p>
        </p:txBody>
      </p:sp>
      <p:sp>
        <p:nvSpPr>
          <p:cNvPr id="3" name="Text Placeholder 2"/>
          <p:cNvSpPr>
            <a:spLocks noGrp="1"/>
          </p:cNvSpPr>
          <p:nvPr>
            <p:ph type="body" idx="1"/>
          </p:nvPr>
        </p:nvSpPr>
        <p:spPr>
          <a:xfrm>
            <a:off x="758429" y="3023121"/>
            <a:ext cx="8161020" cy="1560264"/>
          </a:xfrm>
        </p:spPr>
        <p:txBody>
          <a:bodyPr anchor="b"/>
          <a:lstStyle>
            <a:lvl1pPr marL="0" indent="0">
              <a:buNone/>
              <a:defRPr sz="2100">
                <a:solidFill>
                  <a:schemeClr val="tx1">
                    <a:tint val="75000"/>
                  </a:schemeClr>
                </a:solidFill>
              </a:defRPr>
            </a:lvl1pPr>
            <a:lvl2pPr marL="477901" indent="0">
              <a:buNone/>
              <a:defRPr sz="1900">
                <a:solidFill>
                  <a:schemeClr val="tx1">
                    <a:tint val="75000"/>
                  </a:schemeClr>
                </a:solidFill>
              </a:defRPr>
            </a:lvl2pPr>
            <a:lvl3pPr marL="955799" indent="0">
              <a:buNone/>
              <a:defRPr sz="1700">
                <a:solidFill>
                  <a:schemeClr val="tx1">
                    <a:tint val="75000"/>
                  </a:schemeClr>
                </a:solidFill>
              </a:defRPr>
            </a:lvl3pPr>
            <a:lvl4pPr marL="1433699" indent="0">
              <a:buNone/>
              <a:defRPr sz="1500">
                <a:solidFill>
                  <a:schemeClr val="tx1">
                    <a:tint val="75000"/>
                  </a:schemeClr>
                </a:solidFill>
              </a:defRPr>
            </a:lvl4pPr>
            <a:lvl5pPr marL="1911598" indent="0">
              <a:buNone/>
              <a:defRPr sz="1500">
                <a:solidFill>
                  <a:schemeClr val="tx1">
                    <a:tint val="75000"/>
                  </a:schemeClr>
                </a:solidFill>
              </a:defRPr>
            </a:lvl5pPr>
            <a:lvl6pPr marL="2389498" indent="0">
              <a:buNone/>
              <a:defRPr sz="1500">
                <a:solidFill>
                  <a:schemeClr val="tx1">
                    <a:tint val="75000"/>
                  </a:schemeClr>
                </a:solidFill>
              </a:defRPr>
            </a:lvl6pPr>
            <a:lvl7pPr marL="2867397" indent="0">
              <a:buNone/>
              <a:defRPr sz="1500">
                <a:solidFill>
                  <a:schemeClr val="tx1">
                    <a:tint val="75000"/>
                  </a:schemeClr>
                </a:solidFill>
              </a:defRPr>
            </a:lvl7pPr>
            <a:lvl8pPr marL="3345296" indent="0">
              <a:buNone/>
              <a:defRPr sz="1500">
                <a:solidFill>
                  <a:schemeClr val="tx1">
                    <a:tint val="75000"/>
                  </a:schemeClr>
                </a:solidFill>
              </a:defRPr>
            </a:lvl8pPr>
            <a:lvl9pPr marL="3823196"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CEDC1D-DA97-419C-B4C2-0CE451FA8D02}" type="datetimeFigureOut">
              <a:rPr lang="en-US" smtClean="0"/>
              <a:pPr/>
              <a:t>5/6/2009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593E05-8BEA-450A-B9F8-8C3A4BB0D8B2}"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80060" y="1596589"/>
            <a:ext cx="4242197" cy="665382"/>
          </a:xfrm>
        </p:spPr>
        <p:txBody>
          <a:bodyPr anchor="b"/>
          <a:lstStyle>
            <a:lvl1pPr marL="0" indent="0">
              <a:buNone/>
              <a:defRPr sz="2500" b="1"/>
            </a:lvl1pPr>
            <a:lvl2pPr marL="477901" indent="0">
              <a:buNone/>
              <a:defRPr sz="2100" b="1"/>
            </a:lvl2pPr>
            <a:lvl3pPr marL="955799" indent="0">
              <a:buNone/>
              <a:defRPr sz="1900" b="1"/>
            </a:lvl3pPr>
            <a:lvl4pPr marL="1433699" indent="0">
              <a:buNone/>
              <a:defRPr sz="1700" b="1"/>
            </a:lvl4pPr>
            <a:lvl5pPr marL="1911598" indent="0">
              <a:buNone/>
              <a:defRPr sz="1700" b="1"/>
            </a:lvl5pPr>
            <a:lvl6pPr marL="2389498" indent="0">
              <a:buNone/>
              <a:defRPr sz="1700" b="1"/>
            </a:lvl6pPr>
            <a:lvl7pPr marL="2867397" indent="0">
              <a:buNone/>
              <a:defRPr sz="1700" b="1"/>
            </a:lvl7pPr>
            <a:lvl8pPr marL="3345296" indent="0">
              <a:buNone/>
              <a:defRPr sz="1700" b="1"/>
            </a:lvl8pPr>
            <a:lvl9pPr marL="3823196"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480060" y="2261975"/>
            <a:ext cx="4242197" cy="4109523"/>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7281" y="1596589"/>
            <a:ext cx="4243864" cy="665382"/>
          </a:xfrm>
        </p:spPr>
        <p:txBody>
          <a:bodyPr anchor="b"/>
          <a:lstStyle>
            <a:lvl1pPr marL="0" indent="0">
              <a:buNone/>
              <a:defRPr sz="2500" b="1"/>
            </a:lvl1pPr>
            <a:lvl2pPr marL="477901" indent="0">
              <a:buNone/>
              <a:defRPr sz="2100" b="1"/>
            </a:lvl2pPr>
            <a:lvl3pPr marL="955799" indent="0">
              <a:buNone/>
              <a:defRPr sz="1900" b="1"/>
            </a:lvl3pPr>
            <a:lvl4pPr marL="1433699" indent="0">
              <a:buNone/>
              <a:defRPr sz="1700" b="1"/>
            </a:lvl4pPr>
            <a:lvl5pPr marL="1911598" indent="0">
              <a:buNone/>
              <a:defRPr sz="1700" b="1"/>
            </a:lvl5pPr>
            <a:lvl6pPr marL="2389498" indent="0">
              <a:buNone/>
              <a:defRPr sz="1700" b="1"/>
            </a:lvl6pPr>
            <a:lvl7pPr marL="2867397" indent="0">
              <a:buNone/>
              <a:defRPr sz="1700" b="1"/>
            </a:lvl7pPr>
            <a:lvl8pPr marL="3345296" indent="0">
              <a:buNone/>
              <a:defRPr sz="1700" b="1"/>
            </a:lvl8pPr>
            <a:lvl9pPr marL="3823196"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4877281" y="2261975"/>
            <a:ext cx="4243864" cy="4109523"/>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8"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9"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06DC3513-5480-48A3-822F-25AE156B263C}"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4"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5"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6BD05A03-D6C1-4C31-9F9C-96F3452D8A2D}"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3"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4"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136A05A8-6545-41D9-9A5D-805121C70317}"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065" y="283985"/>
            <a:ext cx="3158729" cy="1208586"/>
          </a:xfrm>
        </p:spPr>
        <p:txBody>
          <a:bodyPr anchor="b"/>
          <a:lstStyle>
            <a:lvl1pPr algn="l">
              <a:defRPr sz="2100" b="1"/>
            </a:lvl1pPr>
          </a:lstStyle>
          <a:p>
            <a:r>
              <a:rPr lang="en-US" smtClean="0"/>
              <a:t>Click to edit Master title style</a:t>
            </a:r>
            <a:endParaRPr lang="en-US"/>
          </a:p>
        </p:txBody>
      </p:sp>
      <p:sp>
        <p:nvSpPr>
          <p:cNvPr id="3" name="Content Placeholder 2"/>
          <p:cNvSpPr>
            <a:spLocks noGrp="1"/>
          </p:cNvSpPr>
          <p:nvPr>
            <p:ph idx="1"/>
          </p:nvPr>
        </p:nvSpPr>
        <p:spPr>
          <a:xfrm>
            <a:off x="3753802" y="283989"/>
            <a:ext cx="5367338" cy="6087509"/>
          </a:xfrm>
        </p:spPr>
        <p:txBody>
          <a:bodyPr/>
          <a:lstStyle>
            <a:lvl1pPr>
              <a:defRPr sz="3300"/>
            </a:lvl1pPr>
            <a:lvl2pPr>
              <a:defRPr sz="2900"/>
            </a:lvl2pPr>
            <a:lvl3pPr>
              <a:defRPr sz="25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0065" y="1492575"/>
            <a:ext cx="3158729" cy="4878923"/>
          </a:xfrm>
        </p:spPr>
        <p:txBody>
          <a:bodyPr/>
          <a:lstStyle>
            <a:lvl1pPr marL="0" indent="0">
              <a:buNone/>
              <a:defRPr sz="1500"/>
            </a:lvl1pPr>
            <a:lvl2pPr marL="477901" indent="0">
              <a:buNone/>
              <a:defRPr sz="1300"/>
            </a:lvl2pPr>
            <a:lvl3pPr marL="955799" indent="0">
              <a:buNone/>
              <a:defRPr sz="1000"/>
            </a:lvl3pPr>
            <a:lvl4pPr marL="1433699" indent="0">
              <a:buNone/>
              <a:defRPr sz="900"/>
            </a:lvl4pPr>
            <a:lvl5pPr marL="1911598" indent="0">
              <a:buNone/>
              <a:defRPr sz="900"/>
            </a:lvl5pPr>
            <a:lvl6pPr marL="2389498" indent="0">
              <a:buNone/>
              <a:defRPr sz="900"/>
            </a:lvl6pPr>
            <a:lvl7pPr marL="2867397" indent="0">
              <a:buNone/>
              <a:defRPr sz="900"/>
            </a:lvl7pPr>
            <a:lvl8pPr marL="3345296" indent="0">
              <a:buNone/>
              <a:defRPr sz="900"/>
            </a:lvl8pPr>
            <a:lvl9pPr marL="3823196"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7"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DD82E7E1-454E-4E62-A7B6-20AA77163529}"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902" y="4992846"/>
            <a:ext cx="5760720" cy="589434"/>
          </a:xfrm>
        </p:spPr>
        <p:txBody>
          <a:bodyPr anchor="b"/>
          <a:lstStyle>
            <a:lvl1pPr algn="l">
              <a:defRPr sz="2100" b="1"/>
            </a:lvl1pPr>
          </a:lstStyle>
          <a:p>
            <a:r>
              <a:rPr lang="en-US" smtClean="0"/>
              <a:t>Click to edit Master title style</a:t>
            </a:r>
            <a:endParaRPr lang="en-US"/>
          </a:p>
        </p:txBody>
      </p:sp>
      <p:sp>
        <p:nvSpPr>
          <p:cNvPr id="3" name="Picture Placeholder 2"/>
          <p:cNvSpPr>
            <a:spLocks noGrp="1"/>
          </p:cNvSpPr>
          <p:nvPr>
            <p:ph type="pic" idx="1"/>
          </p:nvPr>
        </p:nvSpPr>
        <p:spPr>
          <a:xfrm>
            <a:off x="1881902" y="637314"/>
            <a:ext cx="5760720" cy="4279583"/>
          </a:xfrm>
        </p:spPr>
        <p:txBody>
          <a:bodyPr/>
          <a:lstStyle>
            <a:lvl1pPr marL="0" indent="0">
              <a:buNone/>
              <a:defRPr sz="3300"/>
            </a:lvl1pPr>
            <a:lvl2pPr marL="477901" indent="0">
              <a:buNone/>
              <a:defRPr sz="2900"/>
            </a:lvl2pPr>
            <a:lvl3pPr marL="955799" indent="0">
              <a:buNone/>
              <a:defRPr sz="2500"/>
            </a:lvl3pPr>
            <a:lvl4pPr marL="1433699" indent="0">
              <a:buNone/>
              <a:defRPr sz="2100"/>
            </a:lvl4pPr>
            <a:lvl5pPr marL="1911598" indent="0">
              <a:buNone/>
              <a:defRPr sz="2100"/>
            </a:lvl5pPr>
            <a:lvl6pPr marL="2389498" indent="0">
              <a:buNone/>
              <a:defRPr sz="2100"/>
            </a:lvl6pPr>
            <a:lvl7pPr marL="2867397" indent="0">
              <a:buNone/>
              <a:defRPr sz="2100"/>
            </a:lvl7pPr>
            <a:lvl8pPr marL="3345296" indent="0">
              <a:buNone/>
              <a:defRPr sz="2100"/>
            </a:lvl8pPr>
            <a:lvl9pPr marL="3823196" indent="0">
              <a:buNone/>
              <a:defRPr sz="2100"/>
            </a:lvl9pPr>
          </a:lstStyle>
          <a:p>
            <a:pPr lvl="0"/>
            <a:endParaRPr lang="en-US" noProof="0"/>
          </a:p>
        </p:txBody>
      </p:sp>
      <p:sp>
        <p:nvSpPr>
          <p:cNvPr id="4" name="Text Placeholder 3"/>
          <p:cNvSpPr>
            <a:spLocks noGrp="1"/>
          </p:cNvSpPr>
          <p:nvPr>
            <p:ph type="body" sz="half" idx="2"/>
          </p:nvPr>
        </p:nvSpPr>
        <p:spPr>
          <a:xfrm>
            <a:off x="1881902" y="5582280"/>
            <a:ext cx="5760720" cy="837094"/>
          </a:xfrm>
        </p:spPr>
        <p:txBody>
          <a:bodyPr/>
          <a:lstStyle>
            <a:lvl1pPr marL="0" indent="0">
              <a:buNone/>
              <a:defRPr sz="1500"/>
            </a:lvl1pPr>
            <a:lvl2pPr marL="477901" indent="0">
              <a:buNone/>
              <a:defRPr sz="1300"/>
            </a:lvl2pPr>
            <a:lvl3pPr marL="955799" indent="0">
              <a:buNone/>
              <a:defRPr sz="1000"/>
            </a:lvl3pPr>
            <a:lvl4pPr marL="1433699" indent="0">
              <a:buNone/>
              <a:defRPr sz="900"/>
            </a:lvl4pPr>
            <a:lvl5pPr marL="1911598" indent="0">
              <a:buNone/>
              <a:defRPr sz="900"/>
            </a:lvl5pPr>
            <a:lvl6pPr marL="2389498" indent="0">
              <a:buNone/>
              <a:defRPr sz="900"/>
            </a:lvl6pPr>
            <a:lvl7pPr marL="2867397" indent="0">
              <a:buNone/>
              <a:defRPr sz="900"/>
            </a:lvl7pPr>
            <a:lvl8pPr marL="3345296" indent="0">
              <a:buNone/>
              <a:defRPr sz="900"/>
            </a:lvl8pPr>
            <a:lvl9pPr marL="3823196"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7"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2BF8D223-F3A1-4269-BFF7-22E3E3BBCC47}"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5"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BE022E01-5F46-4F31-B190-E60E018227BF}"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0870" y="285641"/>
            <a:ext cx="2160270" cy="608585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80060" y="285641"/>
            <a:ext cx="6320790" cy="60858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5"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D5DB5D87-E818-4434-9A08-A6DCC1F69E86}"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80060" y="285641"/>
            <a:ext cx="8641080" cy="60858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0"/>
          </p:nvPr>
        </p:nvSpPr>
        <p:spPr>
          <a:xfrm>
            <a:off x="7360920" y="0"/>
            <a:ext cx="2240280" cy="396258"/>
          </a:xfrm>
        </p:spPr>
        <p:txBody>
          <a:bodyPr/>
          <a:lstStyle>
            <a:lvl1pPr>
              <a:defRPr/>
            </a:lvl1pPr>
          </a:lstStyle>
          <a:p>
            <a:pPr algn="r" rtl="0" fontAlgn="base">
              <a:spcBef>
                <a:spcPct val="0"/>
              </a:spcBef>
              <a:spcAft>
                <a:spcPct val="0"/>
              </a:spcAft>
              <a:defRPr/>
            </a:pPr>
            <a:fld id="{E06E8063-CE8C-44C4-90F8-3D470AF387D3}"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80060" y="285636"/>
            <a:ext cx="8641080" cy="118877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80060" y="1664287"/>
            <a:ext cx="4240530" cy="47072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80610" y="1664282"/>
            <a:ext cx="4240530" cy="227352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80610" y="4096319"/>
            <a:ext cx="4240530" cy="2275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7"/>
          <p:cNvSpPr>
            <a:spLocks noGrp="1"/>
          </p:cNvSpPr>
          <p:nvPr>
            <p:ph type="sldNum" sz="quarter" idx="10"/>
          </p:nvPr>
        </p:nvSpPr>
        <p:spPr>
          <a:xfrm>
            <a:off x="7360920" y="0"/>
            <a:ext cx="2240280" cy="396258"/>
          </a:xfrm>
        </p:spPr>
        <p:txBody>
          <a:bodyPr/>
          <a:lstStyle>
            <a:lvl1pPr>
              <a:defRPr/>
            </a:lvl1pPr>
          </a:lstStyle>
          <a:p>
            <a:pPr algn="r" rtl="0" fontAlgn="base">
              <a:spcBef>
                <a:spcPct val="0"/>
              </a:spcBef>
              <a:spcAft>
                <a:spcPct val="0"/>
              </a:spcAft>
              <a:defRPr/>
            </a:pPr>
            <a:fld id="{0EC97E12-6118-41AE-8984-9EB7F5ECD64D}"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0060" y="285636"/>
            <a:ext cx="8641080" cy="118877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80060" y="1664287"/>
            <a:ext cx="4240530" cy="47072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80610" y="1664287"/>
            <a:ext cx="4240530" cy="47072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6"/>
          <p:cNvSpPr>
            <a:spLocks noGrp="1"/>
          </p:cNvSpPr>
          <p:nvPr>
            <p:ph type="sldNum" sz="quarter" idx="10"/>
          </p:nvPr>
        </p:nvSpPr>
        <p:spPr>
          <a:xfrm>
            <a:off x="7360920" y="0"/>
            <a:ext cx="2240280" cy="396258"/>
          </a:xfrm>
        </p:spPr>
        <p:txBody>
          <a:bodyPr/>
          <a:lstStyle>
            <a:lvl1pPr>
              <a:defRPr/>
            </a:lvl1pPr>
          </a:lstStyle>
          <a:p>
            <a:pPr algn="r" rtl="0" fontAlgn="base">
              <a:spcBef>
                <a:spcPct val="0"/>
              </a:spcBef>
              <a:spcAft>
                <a:spcPct val="0"/>
              </a:spcAft>
              <a:defRPr/>
            </a:pPr>
            <a:fld id="{E6549DB0-00CC-4DB4-9472-5ADEB0E49A46}"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0060" y="1664287"/>
            <a:ext cx="4240530" cy="4707211"/>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80610" y="1664287"/>
            <a:ext cx="4240530" cy="4707211"/>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CEDC1D-DA97-419C-B4C2-0CE451FA8D02}" type="datetimeFigureOut">
              <a:rPr lang="en-US" smtClean="0"/>
              <a:pPr/>
              <a:t>5/6/2009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593E05-8BEA-450A-B9F8-8C3A4BB0D8B2}"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80060" y="285636"/>
            <a:ext cx="8641080" cy="1188773"/>
          </a:xfrm>
          <a:prstGeom prst="rect">
            <a:avLst/>
          </a:prstGeom>
        </p:spPr>
        <p:txBody>
          <a:bodyPr/>
          <a:lstStyle/>
          <a:p>
            <a:r>
              <a:rPr lang="en-US" smtClean="0"/>
              <a:t>Click to edit Master title style</a:t>
            </a:r>
            <a:endParaRPr 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090" y="2215741"/>
            <a:ext cx="8161020" cy="15288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440180" y="4041828"/>
            <a:ext cx="6720840" cy="1822785"/>
          </a:xfrm>
        </p:spPr>
        <p:txBody>
          <a:bodyPr/>
          <a:lstStyle>
            <a:lvl1pPr marL="0" indent="0" algn="ctr">
              <a:buNone/>
              <a:defRPr>
                <a:solidFill>
                  <a:schemeClr val="tx1">
                    <a:tint val="75000"/>
                  </a:schemeClr>
                </a:solidFill>
              </a:defRPr>
            </a:lvl1pPr>
            <a:lvl2pPr marL="477901" indent="0" algn="ctr">
              <a:buNone/>
              <a:defRPr>
                <a:solidFill>
                  <a:schemeClr val="tx1">
                    <a:tint val="75000"/>
                  </a:schemeClr>
                </a:solidFill>
              </a:defRPr>
            </a:lvl2pPr>
            <a:lvl3pPr marL="955799" indent="0" algn="ctr">
              <a:buNone/>
              <a:defRPr>
                <a:solidFill>
                  <a:schemeClr val="tx1">
                    <a:tint val="75000"/>
                  </a:schemeClr>
                </a:solidFill>
              </a:defRPr>
            </a:lvl3pPr>
            <a:lvl4pPr marL="1433699" indent="0" algn="ctr">
              <a:buNone/>
              <a:defRPr>
                <a:solidFill>
                  <a:schemeClr val="tx1">
                    <a:tint val="75000"/>
                  </a:schemeClr>
                </a:solidFill>
              </a:defRPr>
            </a:lvl4pPr>
            <a:lvl5pPr marL="1911598" indent="0" algn="ctr">
              <a:buNone/>
              <a:defRPr>
                <a:solidFill>
                  <a:schemeClr val="tx1">
                    <a:tint val="75000"/>
                  </a:schemeClr>
                </a:solidFill>
              </a:defRPr>
            </a:lvl5pPr>
            <a:lvl6pPr marL="2389498" indent="0" algn="ctr">
              <a:buNone/>
              <a:defRPr>
                <a:solidFill>
                  <a:schemeClr val="tx1">
                    <a:tint val="75000"/>
                  </a:schemeClr>
                </a:solidFill>
              </a:defRPr>
            </a:lvl6pPr>
            <a:lvl7pPr marL="2867397" indent="0" algn="ctr">
              <a:buNone/>
              <a:defRPr>
                <a:solidFill>
                  <a:schemeClr val="tx1">
                    <a:tint val="75000"/>
                  </a:schemeClr>
                </a:solidFill>
              </a:defRPr>
            </a:lvl7pPr>
            <a:lvl8pPr marL="3345296" indent="0" algn="ctr">
              <a:buNone/>
              <a:defRPr>
                <a:solidFill>
                  <a:schemeClr val="tx1">
                    <a:tint val="75000"/>
                  </a:schemeClr>
                </a:solidFill>
              </a:defRPr>
            </a:lvl8pPr>
            <a:lvl9pPr marL="38231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lgn="l" rtl="0" fontAlgn="base">
              <a:spcBef>
                <a:spcPct val="0"/>
              </a:spcBef>
              <a:spcAft>
                <a:spcPct val="0"/>
              </a:spcAft>
            </a:pPr>
            <a:fld id="{5A172843-6663-46BB-A0FB-F6F649B50B8B}" type="datetimeFigureOut">
              <a:rPr lang="en-US" sz="1300" b="1" kern="1200">
                <a:solidFill>
                  <a:prstClr val="black">
                    <a:tint val="75000"/>
                  </a:prstClr>
                </a:solidFill>
                <a:latin typeface="Garamond" pitchFamily="18" charset="0"/>
                <a:ea typeface="+mn-ea"/>
                <a:cs typeface="Times New Roman" pitchFamily="18" charset="0"/>
              </a:rPr>
              <a:pPr algn="l" rtl="0" fontAlgn="base">
                <a:spcBef>
                  <a:spcPct val="0"/>
                </a:spcBef>
                <a:spcAft>
                  <a:spcPct val="0"/>
                </a:spcAft>
              </a:pPr>
              <a:t>5/6/2009</a:t>
            </a:fld>
            <a:endParaRPr lang="en-US" sz="1300" b="1" kern="1200" dirty="0">
              <a:solidFill>
                <a:prstClr val="black">
                  <a:tint val="75000"/>
                </a:prstClr>
              </a:solidFill>
              <a:latin typeface="Garamond" pitchFamily="18" charset="0"/>
              <a:ea typeface="+mn-ea"/>
              <a:cs typeface="Times New Roman" pitchFamily="18" charset="0"/>
            </a:endParaRPr>
          </a:p>
        </p:txBody>
      </p:sp>
      <p:sp>
        <p:nvSpPr>
          <p:cNvPr id="5" name="Footer Placeholder 4"/>
          <p:cNvSpPr>
            <a:spLocks noGrp="1"/>
          </p:cNvSpPr>
          <p:nvPr>
            <p:ph type="ftr" sz="quarter" idx="11"/>
          </p:nvPr>
        </p:nvSpPr>
        <p:spPr/>
        <p:txBody>
          <a:bodyPr/>
          <a:lstStyle/>
          <a:p>
            <a:pPr algn="ctr" rtl="0" fontAlgn="base">
              <a:spcBef>
                <a:spcPct val="0"/>
              </a:spcBef>
              <a:spcAft>
                <a:spcPct val="0"/>
              </a:spcAft>
            </a:pPr>
            <a:endParaRPr lang="en-US" sz="1300" b="1" kern="1200" dirty="0">
              <a:solidFill>
                <a:prstClr val="black">
                  <a:tint val="75000"/>
                </a:prstClr>
              </a:solidFill>
              <a:latin typeface="Garamond" pitchFamily="18" charset="0"/>
              <a:ea typeface="+mn-ea"/>
              <a:cs typeface="Times New Roman" pitchFamily="18" charset="0"/>
            </a:endParaRPr>
          </a:p>
        </p:txBody>
      </p:sp>
      <p:sp>
        <p:nvSpPr>
          <p:cNvPr id="6" name="Slide Number Placeholder 5"/>
          <p:cNvSpPr>
            <a:spLocks noGrp="1"/>
          </p:cNvSpPr>
          <p:nvPr>
            <p:ph type="sldNum" sz="quarter" idx="12"/>
          </p:nvPr>
        </p:nvSpPr>
        <p:spPr/>
        <p:txBody>
          <a:bodyPr/>
          <a:lstStyle/>
          <a:p>
            <a:pPr algn="r" rtl="0" fontAlgn="base">
              <a:spcBef>
                <a:spcPct val="0"/>
              </a:spcBef>
              <a:spcAft>
                <a:spcPct val="0"/>
              </a:spcAft>
            </a:pPr>
            <a:fld id="{1AA33B17-7C87-41B1-A289-68054C791CE4}" type="slidenum">
              <a:rPr lang="en-US" sz="1300" b="1" kern="1200">
                <a:solidFill>
                  <a:prstClr val="black">
                    <a:tint val="75000"/>
                  </a:prstClr>
                </a:solidFill>
                <a:latin typeface="Garamond" pitchFamily="18" charset="0"/>
                <a:ea typeface="+mn-ea"/>
                <a:cs typeface="Times New Roman" pitchFamily="18" charset="0"/>
              </a:rPr>
              <a:pPr algn="r" rtl="0" fontAlgn="base">
                <a:spcBef>
                  <a:spcPct val="0"/>
                </a:spcBef>
                <a:spcAft>
                  <a:spcPct val="0"/>
                </a:spcAft>
              </a:pPr>
              <a:t>‹#›</a:t>
            </a:fld>
            <a:endParaRPr lang="en-US" sz="1300" b="1" kern="1200" dirty="0">
              <a:solidFill>
                <a:prstClr val="black">
                  <a:tint val="75000"/>
                </a:prstClr>
              </a:solidFill>
              <a:latin typeface="Garamond" pitchFamily="18" charset="0"/>
              <a:ea typeface="+mn-ea"/>
              <a:cs typeface="Times New Roman" pitchFamily="18" charset="0"/>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l" rtl="0" fontAlgn="base">
              <a:spcBef>
                <a:spcPct val="0"/>
              </a:spcBef>
              <a:spcAft>
                <a:spcPct val="0"/>
              </a:spcAft>
            </a:pPr>
            <a:fld id="{5A172843-6663-46BB-A0FB-F6F649B50B8B}" type="datetimeFigureOut">
              <a:rPr lang="en-US" sz="1300" b="1" kern="1200">
                <a:solidFill>
                  <a:prstClr val="black">
                    <a:tint val="75000"/>
                  </a:prstClr>
                </a:solidFill>
                <a:latin typeface="Garamond" pitchFamily="18" charset="0"/>
                <a:ea typeface="+mn-ea"/>
                <a:cs typeface="Times New Roman" pitchFamily="18" charset="0"/>
              </a:rPr>
              <a:pPr algn="l" rtl="0" fontAlgn="base">
                <a:spcBef>
                  <a:spcPct val="0"/>
                </a:spcBef>
                <a:spcAft>
                  <a:spcPct val="0"/>
                </a:spcAft>
              </a:pPr>
              <a:t>5/6/2009</a:t>
            </a:fld>
            <a:endParaRPr lang="en-US" sz="1300" b="1" kern="1200" dirty="0">
              <a:solidFill>
                <a:prstClr val="black">
                  <a:tint val="75000"/>
                </a:prstClr>
              </a:solidFill>
              <a:latin typeface="Garamond" pitchFamily="18" charset="0"/>
              <a:ea typeface="+mn-ea"/>
              <a:cs typeface="Times New Roman" pitchFamily="18" charset="0"/>
            </a:endParaRPr>
          </a:p>
        </p:txBody>
      </p:sp>
      <p:sp>
        <p:nvSpPr>
          <p:cNvPr id="5" name="Footer Placeholder 4"/>
          <p:cNvSpPr>
            <a:spLocks noGrp="1"/>
          </p:cNvSpPr>
          <p:nvPr>
            <p:ph type="ftr" sz="quarter" idx="11"/>
          </p:nvPr>
        </p:nvSpPr>
        <p:spPr/>
        <p:txBody>
          <a:bodyPr/>
          <a:lstStyle/>
          <a:p>
            <a:pPr algn="ctr" rtl="0" fontAlgn="base">
              <a:spcBef>
                <a:spcPct val="0"/>
              </a:spcBef>
              <a:spcAft>
                <a:spcPct val="0"/>
              </a:spcAft>
            </a:pPr>
            <a:endParaRPr lang="en-US" sz="1300" b="1" kern="1200" dirty="0">
              <a:solidFill>
                <a:prstClr val="black">
                  <a:tint val="75000"/>
                </a:prstClr>
              </a:solidFill>
              <a:latin typeface="Garamond" pitchFamily="18" charset="0"/>
              <a:ea typeface="+mn-ea"/>
              <a:cs typeface="Times New Roman" pitchFamily="18" charset="0"/>
            </a:endParaRPr>
          </a:p>
        </p:txBody>
      </p:sp>
      <p:sp>
        <p:nvSpPr>
          <p:cNvPr id="6" name="Slide Number Placeholder 5"/>
          <p:cNvSpPr>
            <a:spLocks noGrp="1"/>
          </p:cNvSpPr>
          <p:nvPr>
            <p:ph type="sldNum" sz="quarter" idx="12"/>
          </p:nvPr>
        </p:nvSpPr>
        <p:spPr/>
        <p:txBody>
          <a:bodyPr/>
          <a:lstStyle/>
          <a:p>
            <a:pPr algn="r" rtl="0" fontAlgn="base">
              <a:spcBef>
                <a:spcPct val="0"/>
              </a:spcBef>
              <a:spcAft>
                <a:spcPct val="0"/>
              </a:spcAft>
            </a:pPr>
            <a:fld id="{1AA33B17-7C87-41B1-A289-68054C791CE4}" type="slidenum">
              <a:rPr lang="en-US" sz="1300" b="1" kern="1200">
                <a:solidFill>
                  <a:prstClr val="black">
                    <a:tint val="75000"/>
                  </a:prstClr>
                </a:solidFill>
                <a:latin typeface="Garamond" pitchFamily="18" charset="0"/>
                <a:ea typeface="+mn-ea"/>
                <a:cs typeface="Times New Roman" pitchFamily="18" charset="0"/>
              </a:rPr>
              <a:pPr algn="r" rtl="0" fontAlgn="base">
                <a:spcBef>
                  <a:spcPct val="0"/>
                </a:spcBef>
                <a:spcAft>
                  <a:spcPct val="0"/>
                </a:spcAft>
              </a:pPr>
              <a:t>‹#›</a:t>
            </a:fld>
            <a:endParaRPr lang="en-US" sz="1300" b="1" kern="1200" dirty="0">
              <a:solidFill>
                <a:prstClr val="black">
                  <a:tint val="75000"/>
                </a:prstClr>
              </a:solidFill>
              <a:latin typeface="Garamond" pitchFamily="18" charset="0"/>
              <a:ea typeface="+mn-ea"/>
              <a:cs typeface="Times New Roman" pitchFamily="18" charset="0"/>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429" y="4583385"/>
            <a:ext cx="8161020" cy="1416621"/>
          </a:xfrm>
        </p:spPr>
        <p:txBody>
          <a:bodyPr anchor="t"/>
          <a:lstStyle>
            <a:lvl1pPr algn="l">
              <a:defRPr sz="4200" b="1" cap="all"/>
            </a:lvl1pPr>
          </a:lstStyle>
          <a:p>
            <a:r>
              <a:rPr lang="en-US" smtClean="0"/>
              <a:t>Click to edit Master title style</a:t>
            </a:r>
            <a:endParaRPr lang="en-US"/>
          </a:p>
        </p:txBody>
      </p:sp>
      <p:sp>
        <p:nvSpPr>
          <p:cNvPr id="3" name="Text Placeholder 2"/>
          <p:cNvSpPr>
            <a:spLocks noGrp="1"/>
          </p:cNvSpPr>
          <p:nvPr>
            <p:ph type="body" idx="1"/>
          </p:nvPr>
        </p:nvSpPr>
        <p:spPr>
          <a:xfrm>
            <a:off x="758429" y="3023121"/>
            <a:ext cx="8161020" cy="1560264"/>
          </a:xfrm>
        </p:spPr>
        <p:txBody>
          <a:bodyPr anchor="b"/>
          <a:lstStyle>
            <a:lvl1pPr marL="0" indent="0">
              <a:buNone/>
              <a:defRPr sz="2100">
                <a:solidFill>
                  <a:schemeClr val="tx1">
                    <a:tint val="75000"/>
                  </a:schemeClr>
                </a:solidFill>
              </a:defRPr>
            </a:lvl1pPr>
            <a:lvl2pPr marL="477901" indent="0">
              <a:buNone/>
              <a:defRPr sz="1900">
                <a:solidFill>
                  <a:schemeClr val="tx1">
                    <a:tint val="75000"/>
                  </a:schemeClr>
                </a:solidFill>
              </a:defRPr>
            </a:lvl2pPr>
            <a:lvl3pPr marL="955799" indent="0">
              <a:buNone/>
              <a:defRPr sz="1700">
                <a:solidFill>
                  <a:schemeClr val="tx1">
                    <a:tint val="75000"/>
                  </a:schemeClr>
                </a:solidFill>
              </a:defRPr>
            </a:lvl3pPr>
            <a:lvl4pPr marL="1433699" indent="0">
              <a:buNone/>
              <a:defRPr sz="1500">
                <a:solidFill>
                  <a:schemeClr val="tx1">
                    <a:tint val="75000"/>
                  </a:schemeClr>
                </a:solidFill>
              </a:defRPr>
            </a:lvl4pPr>
            <a:lvl5pPr marL="1911598" indent="0">
              <a:buNone/>
              <a:defRPr sz="1500">
                <a:solidFill>
                  <a:schemeClr val="tx1">
                    <a:tint val="75000"/>
                  </a:schemeClr>
                </a:solidFill>
              </a:defRPr>
            </a:lvl5pPr>
            <a:lvl6pPr marL="2389498" indent="0">
              <a:buNone/>
              <a:defRPr sz="1500">
                <a:solidFill>
                  <a:schemeClr val="tx1">
                    <a:tint val="75000"/>
                  </a:schemeClr>
                </a:solidFill>
              </a:defRPr>
            </a:lvl6pPr>
            <a:lvl7pPr marL="2867397" indent="0">
              <a:buNone/>
              <a:defRPr sz="1500">
                <a:solidFill>
                  <a:schemeClr val="tx1">
                    <a:tint val="75000"/>
                  </a:schemeClr>
                </a:solidFill>
              </a:defRPr>
            </a:lvl7pPr>
            <a:lvl8pPr marL="3345296" indent="0">
              <a:buNone/>
              <a:defRPr sz="1500">
                <a:solidFill>
                  <a:schemeClr val="tx1">
                    <a:tint val="75000"/>
                  </a:schemeClr>
                </a:solidFill>
              </a:defRPr>
            </a:lvl8pPr>
            <a:lvl9pPr marL="3823196"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lgn="l" rtl="0" fontAlgn="base">
              <a:spcBef>
                <a:spcPct val="0"/>
              </a:spcBef>
              <a:spcAft>
                <a:spcPct val="0"/>
              </a:spcAft>
            </a:pPr>
            <a:fld id="{5A172843-6663-46BB-A0FB-F6F649B50B8B}" type="datetimeFigureOut">
              <a:rPr lang="en-US" sz="1300" b="1" kern="1200">
                <a:solidFill>
                  <a:prstClr val="black">
                    <a:tint val="75000"/>
                  </a:prstClr>
                </a:solidFill>
                <a:latin typeface="Garamond" pitchFamily="18" charset="0"/>
                <a:ea typeface="+mn-ea"/>
                <a:cs typeface="Times New Roman" pitchFamily="18" charset="0"/>
              </a:rPr>
              <a:pPr algn="l" rtl="0" fontAlgn="base">
                <a:spcBef>
                  <a:spcPct val="0"/>
                </a:spcBef>
                <a:spcAft>
                  <a:spcPct val="0"/>
                </a:spcAft>
              </a:pPr>
              <a:t>5/6/2009</a:t>
            </a:fld>
            <a:endParaRPr lang="en-US" sz="1300" b="1" kern="1200" dirty="0">
              <a:solidFill>
                <a:prstClr val="black">
                  <a:tint val="75000"/>
                </a:prstClr>
              </a:solidFill>
              <a:latin typeface="Garamond" pitchFamily="18" charset="0"/>
              <a:ea typeface="+mn-ea"/>
              <a:cs typeface="Times New Roman" pitchFamily="18" charset="0"/>
            </a:endParaRPr>
          </a:p>
        </p:txBody>
      </p:sp>
      <p:sp>
        <p:nvSpPr>
          <p:cNvPr id="5" name="Footer Placeholder 4"/>
          <p:cNvSpPr>
            <a:spLocks noGrp="1"/>
          </p:cNvSpPr>
          <p:nvPr>
            <p:ph type="ftr" sz="quarter" idx="11"/>
          </p:nvPr>
        </p:nvSpPr>
        <p:spPr/>
        <p:txBody>
          <a:bodyPr/>
          <a:lstStyle/>
          <a:p>
            <a:pPr algn="ctr" rtl="0" fontAlgn="base">
              <a:spcBef>
                <a:spcPct val="0"/>
              </a:spcBef>
              <a:spcAft>
                <a:spcPct val="0"/>
              </a:spcAft>
            </a:pPr>
            <a:endParaRPr lang="en-US" sz="1300" b="1" kern="1200" dirty="0">
              <a:solidFill>
                <a:prstClr val="black">
                  <a:tint val="75000"/>
                </a:prstClr>
              </a:solidFill>
              <a:latin typeface="Garamond" pitchFamily="18" charset="0"/>
              <a:ea typeface="+mn-ea"/>
              <a:cs typeface="Times New Roman" pitchFamily="18" charset="0"/>
            </a:endParaRPr>
          </a:p>
        </p:txBody>
      </p:sp>
      <p:sp>
        <p:nvSpPr>
          <p:cNvPr id="6" name="Slide Number Placeholder 5"/>
          <p:cNvSpPr>
            <a:spLocks noGrp="1"/>
          </p:cNvSpPr>
          <p:nvPr>
            <p:ph type="sldNum" sz="quarter" idx="12"/>
          </p:nvPr>
        </p:nvSpPr>
        <p:spPr/>
        <p:txBody>
          <a:bodyPr/>
          <a:lstStyle/>
          <a:p>
            <a:pPr algn="r" rtl="0" fontAlgn="base">
              <a:spcBef>
                <a:spcPct val="0"/>
              </a:spcBef>
              <a:spcAft>
                <a:spcPct val="0"/>
              </a:spcAft>
            </a:pPr>
            <a:fld id="{1AA33B17-7C87-41B1-A289-68054C791CE4}" type="slidenum">
              <a:rPr lang="en-US" sz="1300" b="1" kern="1200">
                <a:solidFill>
                  <a:prstClr val="black">
                    <a:tint val="75000"/>
                  </a:prstClr>
                </a:solidFill>
                <a:latin typeface="Garamond" pitchFamily="18" charset="0"/>
                <a:ea typeface="+mn-ea"/>
                <a:cs typeface="Times New Roman" pitchFamily="18" charset="0"/>
              </a:rPr>
              <a:pPr algn="r" rtl="0" fontAlgn="base">
                <a:spcBef>
                  <a:spcPct val="0"/>
                </a:spcBef>
                <a:spcAft>
                  <a:spcPct val="0"/>
                </a:spcAft>
              </a:pPr>
              <a:t>‹#›</a:t>
            </a:fld>
            <a:endParaRPr lang="en-US" sz="1300" b="1" kern="1200" dirty="0">
              <a:solidFill>
                <a:prstClr val="black">
                  <a:tint val="75000"/>
                </a:prstClr>
              </a:solidFill>
              <a:latin typeface="Garamond" pitchFamily="18" charset="0"/>
              <a:ea typeface="+mn-ea"/>
              <a:cs typeface="Times New Roman" pitchFamily="18" charset="0"/>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0060" y="1664287"/>
            <a:ext cx="4240530" cy="4707211"/>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80610" y="1664287"/>
            <a:ext cx="4240530" cy="4707211"/>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lgn="l" rtl="0" fontAlgn="base">
              <a:spcBef>
                <a:spcPct val="0"/>
              </a:spcBef>
              <a:spcAft>
                <a:spcPct val="0"/>
              </a:spcAft>
            </a:pPr>
            <a:fld id="{5A172843-6663-46BB-A0FB-F6F649B50B8B}" type="datetimeFigureOut">
              <a:rPr lang="en-US" sz="1300" b="1" kern="1200">
                <a:solidFill>
                  <a:prstClr val="black">
                    <a:tint val="75000"/>
                  </a:prstClr>
                </a:solidFill>
                <a:latin typeface="Garamond" pitchFamily="18" charset="0"/>
                <a:ea typeface="+mn-ea"/>
                <a:cs typeface="Times New Roman" pitchFamily="18" charset="0"/>
              </a:rPr>
              <a:pPr algn="l" rtl="0" fontAlgn="base">
                <a:spcBef>
                  <a:spcPct val="0"/>
                </a:spcBef>
                <a:spcAft>
                  <a:spcPct val="0"/>
                </a:spcAft>
              </a:pPr>
              <a:t>5/6/2009</a:t>
            </a:fld>
            <a:endParaRPr lang="en-US" sz="1300" b="1" kern="1200" dirty="0">
              <a:solidFill>
                <a:prstClr val="black">
                  <a:tint val="75000"/>
                </a:prstClr>
              </a:solidFill>
              <a:latin typeface="Garamond" pitchFamily="18" charset="0"/>
              <a:ea typeface="+mn-ea"/>
              <a:cs typeface="Times New Roman" pitchFamily="18" charset="0"/>
            </a:endParaRPr>
          </a:p>
        </p:txBody>
      </p:sp>
      <p:sp>
        <p:nvSpPr>
          <p:cNvPr id="6" name="Footer Placeholder 5"/>
          <p:cNvSpPr>
            <a:spLocks noGrp="1"/>
          </p:cNvSpPr>
          <p:nvPr>
            <p:ph type="ftr" sz="quarter" idx="11"/>
          </p:nvPr>
        </p:nvSpPr>
        <p:spPr/>
        <p:txBody>
          <a:bodyPr/>
          <a:lstStyle/>
          <a:p>
            <a:pPr algn="ctr" rtl="0" fontAlgn="base">
              <a:spcBef>
                <a:spcPct val="0"/>
              </a:spcBef>
              <a:spcAft>
                <a:spcPct val="0"/>
              </a:spcAft>
            </a:pPr>
            <a:endParaRPr lang="en-US" sz="1300" b="1" kern="1200" dirty="0">
              <a:solidFill>
                <a:prstClr val="black">
                  <a:tint val="75000"/>
                </a:prstClr>
              </a:solidFill>
              <a:latin typeface="Garamond" pitchFamily="18" charset="0"/>
              <a:ea typeface="+mn-ea"/>
              <a:cs typeface="Times New Roman" pitchFamily="18" charset="0"/>
            </a:endParaRPr>
          </a:p>
        </p:txBody>
      </p:sp>
      <p:sp>
        <p:nvSpPr>
          <p:cNvPr id="7" name="Slide Number Placeholder 6"/>
          <p:cNvSpPr>
            <a:spLocks noGrp="1"/>
          </p:cNvSpPr>
          <p:nvPr>
            <p:ph type="sldNum" sz="quarter" idx="12"/>
          </p:nvPr>
        </p:nvSpPr>
        <p:spPr/>
        <p:txBody>
          <a:bodyPr/>
          <a:lstStyle/>
          <a:p>
            <a:pPr algn="r" rtl="0" fontAlgn="base">
              <a:spcBef>
                <a:spcPct val="0"/>
              </a:spcBef>
              <a:spcAft>
                <a:spcPct val="0"/>
              </a:spcAft>
            </a:pPr>
            <a:fld id="{1AA33B17-7C87-41B1-A289-68054C791CE4}" type="slidenum">
              <a:rPr lang="en-US" sz="1300" b="1" kern="1200">
                <a:solidFill>
                  <a:prstClr val="black">
                    <a:tint val="75000"/>
                  </a:prstClr>
                </a:solidFill>
                <a:latin typeface="Garamond" pitchFamily="18" charset="0"/>
                <a:ea typeface="+mn-ea"/>
                <a:cs typeface="Times New Roman" pitchFamily="18" charset="0"/>
              </a:rPr>
              <a:pPr algn="r" rtl="0" fontAlgn="base">
                <a:spcBef>
                  <a:spcPct val="0"/>
                </a:spcBef>
                <a:spcAft>
                  <a:spcPct val="0"/>
                </a:spcAft>
              </a:pPr>
              <a:t>‹#›</a:t>
            </a:fld>
            <a:endParaRPr lang="en-US" sz="1300" b="1" kern="1200" dirty="0">
              <a:solidFill>
                <a:prstClr val="black">
                  <a:tint val="75000"/>
                </a:prstClr>
              </a:solidFill>
              <a:latin typeface="Garamond" pitchFamily="18" charset="0"/>
              <a:ea typeface="+mn-ea"/>
              <a:cs typeface="Times New Roman" pitchFamily="18" charset="0"/>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80060" y="1596589"/>
            <a:ext cx="4242197" cy="665382"/>
          </a:xfrm>
        </p:spPr>
        <p:txBody>
          <a:bodyPr anchor="b"/>
          <a:lstStyle>
            <a:lvl1pPr marL="0" indent="0">
              <a:buNone/>
              <a:defRPr sz="2500" b="1"/>
            </a:lvl1pPr>
            <a:lvl2pPr marL="477901" indent="0">
              <a:buNone/>
              <a:defRPr sz="2100" b="1"/>
            </a:lvl2pPr>
            <a:lvl3pPr marL="955799" indent="0">
              <a:buNone/>
              <a:defRPr sz="1900" b="1"/>
            </a:lvl3pPr>
            <a:lvl4pPr marL="1433699" indent="0">
              <a:buNone/>
              <a:defRPr sz="1700" b="1"/>
            </a:lvl4pPr>
            <a:lvl5pPr marL="1911598" indent="0">
              <a:buNone/>
              <a:defRPr sz="1700" b="1"/>
            </a:lvl5pPr>
            <a:lvl6pPr marL="2389498" indent="0">
              <a:buNone/>
              <a:defRPr sz="1700" b="1"/>
            </a:lvl6pPr>
            <a:lvl7pPr marL="2867397" indent="0">
              <a:buNone/>
              <a:defRPr sz="1700" b="1"/>
            </a:lvl7pPr>
            <a:lvl8pPr marL="3345296" indent="0">
              <a:buNone/>
              <a:defRPr sz="1700" b="1"/>
            </a:lvl8pPr>
            <a:lvl9pPr marL="3823196"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480060" y="2261975"/>
            <a:ext cx="4242197" cy="4109523"/>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7281" y="1596589"/>
            <a:ext cx="4243864" cy="665382"/>
          </a:xfrm>
        </p:spPr>
        <p:txBody>
          <a:bodyPr anchor="b"/>
          <a:lstStyle>
            <a:lvl1pPr marL="0" indent="0">
              <a:buNone/>
              <a:defRPr sz="2500" b="1"/>
            </a:lvl1pPr>
            <a:lvl2pPr marL="477901" indent="0">
              <a:buNone/>
              <a:defRPr sz="2100" b="1"/>
            </a:lvl2pPr>
            <a:lvl3pPr marL="955799" indent="0">
              <a:buNone/>
              <a:defRPr sz="1900" b="1"/>
            </a:lvl3pPr>
            <a:lvl4pPr marL="1433699" indent="0">
              <a:buNone/>
              <a:defRPr sz="1700" b="1"/>
            </a:lvl4pPr>
            <a:lvl5pPr marL="1911598" indent="0">
              <a:buNone/>
              <a:defRPr sz="1700" b="1"/>
            </a:lvl5pPr>
            <a:lvl6pPr marL="2389498" indent="0">
              <a:buNone/>
              <a:defRPr sz="1700" b="1"/>
            </a:lvl6pPr>
            <a:lvl7pPr marL="2867397" indent="0">
              <a:buNone/>
              <a:defRPr sz="1700" b="1"/>
            </a:lvl7pPr>
            <a:lvl8pPr marL="3345296" indent="0">
              <a:buNone/>
              <a:defRPr sz="1700" b="1"/>
            </a:lvl8pPr>
            <a:lvl9pPr marL="3823196"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4877281" y="2261975"/>
            <a:ext cx="4243864" cy="4109523"/>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lgn="l" rtl="0" fontAlgn="base">
              <a:spcBef>
                <a:spcPct val="0"/>
              </a:spcBef>
              <a:spcAft>
                <a:spcPct val="0"/>
              </a:spcAft>
            </a:pPr>
            <a:fld id="{5A172843-6663-46BB-A0FB-F6F649B50B8B}" type="datetimeFigureOut">
              <a:rPr lang="en-US" sz="1300" b="1" kern="1200">
                <a:solidFill>
                  <a:prstClr val="black">
                    <a:tint val="75000"/>
                  </a:prstClr>
                </a:solidFill>
                <a:latin typeface="Garamond" pitchFamily="18" charset="0"/>
                <a:ea typeface="+mn-ea"/>
                <a:cs typeface="Times New Roman" pitchFamily="18" charset="0"/>
              </a:rPr>
              <a:pPr algn="l" rtl="0" fontAlgn="base">
                <a:spcBef>
                  <a:spcPct val="0"/>
                </a:spcBef>
                <a:spcAft>
                  <a:spcPct val="0"/>
                </a:spcAft>
              </a:pPr>
              <a:t>5/6/2009</a:t>
            </a:fld>
            <a:endParaRPr lang="en-US" sz="1300" b="1" kern="1200" dirty="0">
              <a:solidFill>
                <a:prstClr val="black">
                  <a:tint val="75000"/>
                </a:prstClr>
              </a:solidFill>
              <a:latin typeface="Garamond" pitchFamily="18" charset="0"/>
              <a:ea typeface="+mn-ea"/>
              <a:cs typeface="Times New Roman" pitchFamily="18" charset="0"/>
            </a:endParaRPr>
          </a:p>
        </p:txBody>
      </p:sp>
      <p:sp>
        <p:nvSpPr>
          <p:cNvPr id="8" name="Footer Placeholder 7"/>
          <p:cNvSpPr>
            <a:spLocks noGrp="1"/>
          </p:cNvSpPr>
          <p:nvPr>
            <p:ph type="ftr" sz="quarter" idx="11"/>
          </p:nvPr>
        </p:nvSpPr>
        <p:spPr/>
        <p:txBody>
          <a:bodyPr/>
          <a:lstStyle/>
          <a:p>
            <a:pPr algn="ctr" rtl="0" fontAlgn="base">
              <a:spcBef>
                <a:spcPct val="0"/>
              </a:spcBef>
              <a:spcAft>
                <a:spcPct val="0"/>
              </a:spcAft>
            </a:pPr>
            <a:endParaRPr lang="en-US" sz="1300" b="1" kern="1200" dirty="0">
              <a:solidFill>
                <a:prstClr val="black">
                  <a:tint val="75000"/>
                </a:prstClr>
              </a:solidFill>
              <a:latin typeface="Garamond" pitchFamily="18" charset="0"/>
              <a:ea typeface="+mn-ea"/>
              <a:cs typeface="Times New Roman" pitchFamily="18" charset="0"/>
            </a:endParaRPr>
          </a:p>
        </p:txBody>
      </p:sp>
      <p:sp>
        <p:nvSpPr>
          <p:cNvPr id="9" name="Slide Number Placeholder 8"/>
          <p:cNvSpPr>
            <a:spLocks noGrp="1"/>
          </p:cNvSpPr>
          <p:nvPr>
            <p:ph type="sldNum" sz="quarter" idx="12"/>
          </p:nvPr>
        </p:nvSpPr>
        <p:spPr/>
        <p:txBody>
          <a:bodyPr/>
          <a:lstStyle/>
          <a:p>
            <a:pPr algn="r" rtl="0" fontAlgn="base">
              <a:spcBef>
                <a:spcPct val="0"/>
              </a:spcBef>
              <a:spcAft>
                <a:spcPct val="0"/>
              </a:spcAft>
            </a:pPr>
            <a:fld id="{1AA33B17-7C87-41B1-A289-68054C791CE4}" type="slidenum">
              <a:rPr lang="en-US" sz="1300" b="1" kern="1200">
                <a:solidFill>
                  <a:prstClr val="black">
                    <a:tint val="75000"/>
                  </a:prstClr>
                </a:solidFill>
                <a:latin typeface="Garamond" pitchFamily="18" charset="0"/>
                <a:ea typeface="+mn-ea"/>
                <a:cs typeface="Times New Roman" pitchFamily="18" charset="0"/>
              </a:rPr>
              <a:pPr algn="r" rtl="0" fontAlgn="base">
                <a:spcBef>
                  <a:spcPct val="0"/>
                </a:spcBef>
                <a:spcAft>
                  <a:spcPct val="0"/>
                </a:spcAft>
              </a:pPr>
              <a:t>‹#›</a:t>
            </a:fld>
            <a:endParaRPr lang="en-US" sz="1300" b="1" kern="1200" dirty="0">
              <a:solidFill>
                <a:prstClr val="black">
                  <a:tint val="75000"/>
                </a:prstClr>
              </a:solidFill>
              <a:latin typeface="Garamond" pitchFamily="18" charset="0"/>
              <a:ea typeface="+mn-ea"/>
              <a:cs typeface="Times New Roman" pitchFamily="18" charset="0"/>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lgn="l" rtl="0" fontAlgn="base">
              <a:spcBef>
                <a:spcPct val="0"/>
              </a:spcBef>
              <a:spcAft>
                <a:spcPct val="0"/>
              </a:spcAft>
            </a:pPr>
            <a:fld id="{5A172843-6663-46BB-A0FB-F6F649B50B8B}" type="datetimeFigureOut">
              <a:rPr lang="en-US" sz="1300" b="1" kern="1200">
                <a:solidFill>
                  <a:prstClr val="black">
                    <a:tint val="75000"/>
                  </a:prstClr>
                </a:solidFill>
                <a:latin typeface="Garamond" pitchFamily="18" charset="0"/>
                <a:ea typeface="+mn-ea"/>
                <a:cs typeface="Times New Roman" pitchFamily="18" charset="0"/>
              </a:rPr>
              <a:pPr algn="l" rtl="0" fontAlgn="base">
                <a:spcBef>
                  <a:spcPct val="0"/>
                </a:spcBef>
                <a:spcAft>
                  <a:spcPct val="0"/>
                </a:spcAft>
              </a:pPr>
              <a:t>5/6/2009</a:t>
            </a:fld>
            <a:endParaRPr lang="en-US" sz="1300" b="1" kern="1200" dirty="0">
              <a:solidFill>
                <a:prstClr val="black">
                  <a:tint val="75000"/>
                </a:prstClr>
              </a:solidFill>
              <a:latin typeface="Garamond" pitchFamily="18" charset="0"/>
              <a:ea typeface="+mn-ea"/>
              <a:cs typeface="Times New Roman" pitchFamily="18" charset="0"/>
            </a:endParaRPr>
          </a:p>
        </p:txBody>
      </p:sp>
      <p:sp>
        <p:nvSpPr>
          <p:cNvPr id="4" name="Footer Placeholder 3"/>
          <p:cNvSpPr>
            <a:spLocks noGrp="1"/>
          </p:cNvSpPr>
          <p:nvPr>
            <p:ph type="ftr" sz="quarter" idx="11"/>
          </p:nvPr>
        </p:nvSpPr>
        <p:spPr/>
        <p:txBody>
          <a:bodyPr/>
          <a:lstStyle/>
          <a:p>
            <a:pPr algn="ctr" rtl="0" fontAlgn="base">
              <a:spcBef>
                <a:spcPct val="0"/>
              </a:spcBef>
              <a:spcAft>
                <a:spcPct val="0"/>
              </a:spcAft>
            </a:pPr>
            <a:endParaRPr lang="en-US" sz="1300" b="1" kern="1200" dirty="0">
              <a:solidFill>
                <a:prstClr val="black">
                  <a:tint val="75000"/>
                </a:prstClr>
              </a:solidFill>
              <a:latin typeface="Garamond" pitchFamily="18" charset="0"/>
              <a:ea typeface="+mn-ea"/>
              <a:cs typeface="Times New Roman" pitchFamily="18" charset="0"/>
            </a:endParaRPr>
          </a:p>
        </p:txBody>
      </p:sp>
      <p:sp>
        <p:nvSpPr>
          <p:cNvPr id="5" name="Slide Number Placeholder 4"/>
          <p:cNvSpPr>
            <a:spLocks noGrp="1"/>
          </p:cNvSpPr>
          <p:nvPr>
            <p:ph type="sldNum" sz="quarter" idx="12"/>
          </p:nvPr>
        </p:nvSpPr>
        <p:spPr/>
        <p:txBody>
          <a:bodyPr/>
          <a:lstStyle/>
          <a:p>
            <a:pPr algn="r" rtl="0" fontAlgn="base">
              <a:spcBef>
                <a:spcPct val="0"/>
              </a:spcBef>
              <a:spcAft>
                <a:spcPct val="0"/>
              </a:spcAft>
            </a:pPr>
            <a:fld id="{1AA33B17-7C87-41B1-A289-68054C791CE4}" type="slidenum">
              <a:rPr lang="en-US" sz="1300" b="1" kern="1200">
                <a:solidFill>
                  <a:prstClr val="black">
                    <a:tint val="75000"/>
                  </a:prstClr>
                </a:solidFill>
                <a:latin typeface="Garamond" pitchFamily="18" charset="0"/>
                <a:ea typeface="+mn-ea"/>
                <a:cs typeface="Times New Roman" pitchFamily="18" charset="0"/>
              </a:rPr>
              <a:pPr algn="r" rtl="0" fontAlgn="base">
                <a:spcBef>
                  <a:spcPct val="0"/>
                </a:spcBef>
                <a:spcAft>
                  <a:spcPct val="0"/>
                </a:spcAft>
              </a:pPr>
              <a:t>‹#›</a:t>
            </a:fld>
            <a:endParaRPr lang="en-US" sz="1300" b="1" kern="1200" dirty="0">
              <a:solidFill>
                <a:prstClr val="black">
                  <a:tint val="75000"/>
                </a:prstClr>
              </a:solidFill>
              <a:latin typeface="Garamond" pitchFamily="18" charset="0"/>
              <a:ea typeface="+mn-ea"/>
              <a:cs typeface="Times New Roman" pitchFamily="18" charset="0"/>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l" rtl="0" fontAlgn="base">
              <a:spcBef>
                <a:spcPct val="0"/>
              </a:spcBef>
              <a:spcAft>
                <a:spcPct val="0"/>
              </a:spcAft>
            </a:pPr>
            <a:fld id="{5A172843-6663-46BB-A0FB-F6F649B50B8B}" type="datetimeFigureOut">
              <a:rPr lang="en-US" sz="1300" b="1" kern="1200">
                <a:solidFill>
                  <a:prstClr val="black">
                    <a:tint val="75000"/>
                  </a:prstClr>
                </a:solidFill>
                <a:latin typeface="Garamond" pitchFamily="18" charset="0"/>
                <a:ea typeface="+mn-ea"/>
                <a:cs typeface="Times New Roman" pitchFamily="18" charset="0"/>
              </a:rPr>
              <a:pPr algn="l" rtl="0" fontAlgn="base">
                <a:spcBef>
                  <a:spcPct val="0"/>
                </a:spcBef>
                <a:spcAft>
                  <a:spcPct val="0"/>
                </a:spcAft>
              </a:pPr>
              <a:t>5/6/2009</a:t>
            </a:fld>
            <a:endParaRPr lang="en-US" sz="1300" b="1" kern="1200" dirty="0">
              <a:solidFill>
                <a:prstClr val="black">
                  <a:tint val="75000"/>
                </a:prstClr>
              </a:solidFill>
              <a:latin typeface="Garamond" pitchFamily="18" charset="0"/>
              <a:ea typeface="+mn-ea"/>
              <a:cs typeface="Times New Roman" pitchFamily="18" charset="0"/>
            </a:endParaRPr>
          </a:p>
        </p:txBody>
      </p:sp>
      <p:sp>
        <p:nvSpPr>
          <p:cNvPr id="3" name="Footer Placeholder 2"/>
          <p:cNvSpPr>
            <a:spLocks noGrp="1"/>
          </p:cNvSpPr>
          <p:nvPr>
            <p:ph type="ftr" sz="quarter" idx="11"/>
          </p:nvPr>
        </p:nvSpPr>
        <p:spPr/>
        <p:txBody>
          <a:bodyPr/>
          <a:lstStyle/>
          <a:p>
            <a:pPr algn="ctr" rtl="0" fontAlgn="base">
              <a:spcBef>
                <a:spcPct val="0"/>
              </a:spcBef>
              <a:spcAft>
                <a:spcPct val="0"/>
              </a:spcAft>
            </a:pPr>
            <a:endParaRPr lang="en-US" sz="1300" b="1" kern="1200" dirty="0">
              <a:solidFill>
                <a:prstClr val="black">
                  <a:tint val="75000"/>
                </a:prstClr>
              </a:solidFill>
              <a:latin typeface="Garamond" pitchFamily="18" charset="0"/>
              <a:ea typeface="+mn-ea"/>
              <a:cs typeface="Times New Roman" pitchFamily="18" charset="0"/>
            </a:endParaRPr>
          </a:p>
        </p:txBody>
      </p:sp>
      <p:sp>
        <p:nvSpPr>
          <p:cNvPr id="4" name="Slide Number Placeholder 3"/>
          <p:cNvSpPr>
            <a:spLocks noGrp="1"/>
          </p:cNvSpPr>
          <p:nvPr>
            <p:ph type="sldNum" sz="quarter" idx="12"/>
          </p:nvPr>
        </p:nvSpPr>
        <p:spPr/>
        <p:txBody>
          <a:bodyPr/>
          <a:lstStyle/>
          <a:p>
            <a:pPr algn="r" rtl="0" fontAlgn="base">
              <a:spcBef>
                <a:spcPct val="0"/>
              </a:spcBef>
              <a:spcAft>
                <a:spcPct val="0"/>
              </a:spcAft>
            </a:pPr>
            <a:fld id="{1AA33B17-7C87-41B1-A289-68054C791CE4}" type="slidenum">
              <a:rPr lang="en-US" sz="1300" b="1" kern="1200">
                <a:solidFill>
                  <a:prstClr val="black">
                    <a:tint val="75000"/>
                  </a:prstClr>
                </a:solidFill>
                <a:latin typeface="Garamond" pitchFamily="18" charset="0"/>
                <a:ea typeface="+mn-ea"/>
                <a:cs typeface="Times New Roman" pitchFamily="18" charset="0"/>
              </a:rPr>
              <a:pPr algn="r" rtl="0" fontAlgn="base">
                <a:spcBef>
                  <a:spcPct val="0"/>
                </a:spcBef>
                <a:spcAft>
                  <a:spcPct val="0"/>
                </a:spcAft>
              </a:pPr>
              <a:t>‹#›</a:t>
            </a:fld>
            <a:endParaRPr lang="en-US" sz="1300" b="1" kern="1200" dirty="0">
              <a:solidFill>
                <a:prstClr val="black">
                  <a:tint val="75000"/>
                </a:prstClr>
              </a:solidFill>
              <a:latin typeface="Garamond" pitchFamily="18" charset="0"/>
              <a:ea typeface="+mn-ea"/>
              <a:cs typeface="Times New Roman" pitchFamily="18" charset="0"/>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065" y="283985"/>
            <a:ext cx="3158729" cy="1208586"/>
          </a:xfrm>
        </p:spPr>
        <p:txBody>
          <a:bodyPr anchor="b"/>
          <a:lstStyle>
            <a:lvl1pPr algn="l">
              <a:defRPr sz="2100" b="1"/>
            </a:lvl1pPr>
          </a:lstStyle>
          <a:p>
            <a:r>
              <a:rPr lang="en-US" smtClean="0"/>
              <a:t>Click to edit Master title style</a:t>
            </a:r>
            <a:endParaRPr lang="en-US"/>
          </a:p>
        </p:txBody>
      </p:sp>
      <p:sp>
        <p:nvSpPr>
          <p:cNvPr id="3" name="Content Placeholder 2"/>
          <p:cNvSpPr>
            <a:spLocks noGrp="1"/>
          </p:cNvSpPr>
          <p:nvPr>
            <p:ph idx="1"/>
          </p:nvPr>
        </p:nvSpPr>
        <p:spPr>
          <a:xfrm>
            <a:off x="3753802" y="283989"/>
            <a:ext cx="5367338" cy="6087509"/>
          </a:xfrm>
        </p:spPr>
        <p:txBody>
          <a:bodyPr/>
          <a:lstStyle>
            <a:lvl1pPr>
              <a:defRPr sz="3300"/>
            </a:lvl1pPr>
            <a:lvl2pPr>
              <a:defRPr sz="2900"/>
            </a:lvl2pPr>
            <a:lvl3pPr>
              <a:defRPr sz="25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0065" y="1492575"/>
            <a:ext cx="3158729" cy="4878923"/>
          </a:xfrm>
        </p:spPr>
        <p:txBody>
          <a:bodyPr/>
          <a:lstStyle>
            <a:lvl1pPr marL="0" indent="0">
              <a:buNone/>
              <a:defRPr sz="1500"/>
            </a:lvl1pPr>
            <a:lvl2pPr marL="477901" indent="0">
              <a:buNone/>
              <a:defRPr sz="1300"/>
            </a:lvl2pPr>
            <a:lvl3pPr marL="955799" indent="0">
              <a:buNone/>
              <a:defRPr sz="1000"/>
            </a:lvl3pPr>
            <a:lvl4pPr marL="1433699" indent="0">
              <a:buNone/>
              <a:defRPr sz="900"/>
            </a:lvl4pPr>
            <a:lvl5pPr marL="1911598" indent="0">
              <a:buNone/>
              <a:defRPr sz="900"/>
            </a:lvl5pPr>
            <a:lvl6pPr marL="2389498" indent="0">
              <a:buNone/>
              <a:defRPr sz="900"/>
            </a:lvl6pPr>
            <a:lvl7pPr marL="2867397" indent="0">
              <a:buNone/>
              <a:defRPr sz="900"/>
            </a:lvl7pPr>
            <a:lvl8pPr marL="3345296" indent="0">
              <a:buNone/>
              <a:defRPr sz="900"/>
            </a:lvl8pPr>
            <a:lvl9pPr marL="382319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lgn="l" rtl="0" fontAlgn="base">
              <a:spcBef>
                <a:spcPct val="0"/>
              </a:spcBef>
              <a:spcAft>
                <a:spcPct val="0"/>
              </a:spcAft>
            </a:pPr>
            <a:fld id="{5A172843-6663-46BB-A0FB-F6F649B50B8B}" type="datetimeFigureOut">
              <a:rPr lang="en-US" sz="1300" b="1" kern="1200">
                <a:solidFill>
                  <a:prstClr val="black">
                    <a:tint val="75000"/>
                  </a:prstClr>
                </a:solidFill>
                <a:latin typeface="Garamond" pitchFamily="18" charset="0"/>
                <a:ea typeface="+mn-ea"/>
                <a:cs typeface="Times New Roman" pitchFamily="18" charset="0"/>
              </a:rPr>
              <a:pPr algn="l" rtl="0" fontAlgn="base">
                <a:spcBef>
                  <a:spcPct val="0"/>
                </a:spcBef>
                <a:spcAft>
                  <a:spcPct val="0"/>
                </a:spcAft>
              </a:pPr>
              <a:t>5/6/2009</a:t>
            </a:fld>
            <a:endParaRPr lang="en-US" sz="1300" b="1" kern="1200" dirty="0">
              <a:solidFill>
                <a:prstClr val="black">
                  <a:tint val="75000"/>
                </a:prstClr>
              </a:solidFill>
              <a:latin typeface="Garamond" pitchFamily="18" charset="0"/>
              <a:ea typeface="+mn-ea"/>
              <a:cs typeface="Times New Roman" pitchFamily="18" charset="0"/>
            </a:endParaRPr>
          </a:p>
        </p:txBody>
      </p:sp>
      <p:sp>
        <p:nvSpPr>
          <p:cNvPr id="6" name="Footer Placeholder 5"/>
          <p:cNvSpPr>
            <a:spLocks noGrp="1"/>
          </p:cNvSpPr>
          <p:nvPr>
            <p:ph type="ftr" sz="quarter" idx="11"/>
          </p:nvPr>
        </p:nvSpPr>
        <p:spPr/>
        <p:txBody>
          <a:bodyPr/>
          <a:lstStyle/>
          <a:p>
            <a:pPr algn="ctr" rtl="0" fontAlgn="base">
              <a:spcBef>
                <a:spcPct val="0"/>
              </a:spcBef>
              <a:spcAft>
                <a:spcPct val="0"/>
              </a:spcAft>
            </a:pPr>
            <a:endParaRPr lang="en-US" sz="1300" b="1" kern="1200" dirty="0">
              <a:solidFill>
                <a:prstClr val="black">
                  <a:tint val="75000"/>
                </a:prstClr>
              </a:solidFill>
              <a:latin typeface="Garamond" pitchFamily="18" charset="0"/>
              <a:ea typeface="+mn-ea"/>
              <a:cs typeface="Times New Roman" pitchFamily="18" charset="0"/>
            </a:endParaRPr>
          </a:p>
        </p:txBody>
      </p:sp>
      <p:sp>
        <p:nvSpPr>
          <p:cNvPr id="7" name="Slide Number Placeholder 6"/>
          <p:cNvSpPr>
            <a:spLocks noGrp="1"/>
          </p:cNvSpPr>
          <p:nvPr>
            <p:ph type="sldNum" sz="quarter" idx="12"/>
          </p:nvPr>
        </p:nvSpPr>
        <p:spPr/>
        <p:txBody>
          <a:bodyPr/>
          <a:lstStyle/>
          <a:p>
            <a:pPr algn="r" rtl="0" fontAlgn="base">
              <a:spcBef>
                <a:spcPct val="0"/>
              </a:spcBef>
              <a:spcAft>
                <a:spcPct val="0"/>
              </a:spcAft>
            </a:pPr>
            <a:fld id="{1AA33B17-7C87-41B1-A289-68054C791CE4}" type="slidenum">
              <a:rPr lang="en-US" sz="1300" b="1" kern="1200">
                <a:solidFill>
                  <a:prstClr val="black">
                    <a:tint val="75000"/>
                  </a:prstClr>
                </a:solidFill>
                <a:latin typeface="Garamond" pitchFamily="18" charset="0"/>
                <a:ea typeface="+mn-ea"/>
                <a:cs typeface="Times New Roman" pitchFamily="18" charset="0"/>
              </a:rPr>
              <a:pPr algn="r" rtl="0" fontAlgn="base">
                <a:spcBef>
                  <a:spcPct val="0"/>
                </a:spcBef>
                <a:spcAft>
                  <a:spcPct val="0"/>
                </a:spcAft>
              </a:pPr>
              <a:t>‹#›</a:t>
            </a:fld>
            <a:endParaRPr lang="en-US" sz="1300" b="1" kern="1200" dirty="0">
              <a:solidFill>
                <a:prstClr val="black">
                  <a:tint val="75000"/>
                </a:prstClr>
              </a:solidFill>
              <a:latin typeface="Garamond" pitchFamily="18" charset="0"/>
              <a:ea typeface="+mn-ea"/>
              <a:cs typeface="Times New Roman" pitchFamily="18"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80060" y="1596589"/>
            <a:ext cx="4242197" cy="665382"/>
          </a:xfrm>
        </p:spPr>
        <p:txBody>
          <a:bodyPr anchor="b"/>
          <a:lstStyle>
            <a:lvl1pPr marL="0" indent="0">
              <a:buNone/>
              <a:defRPr sz="2500" b="1"/>
            </a:lvl1pPr>
            <a:lvl2pPr marL="477901" indent="0">
              <a:buNone/>
              <a:defRPr sz="2100" b="1"/>
            </a:lvl2pPr>
            <a:lvl3pPr marL="955799" indent="0">
              <a:buNone/>
              <a:defRPr sz="1900" b="1"/>
            </a:lvl3pPr>
            <a:lvl4pPr marL="1433699" indent="0">
              <a:buNone/>
              <a:defRPr sz="1700" b="1"/>
            </a:lvl4pPr>
            <a:lvl5pPr marL="1911598" indent="0">
              <a:buNone/>
              <a:defRPr sz="1700" b="1"/>
            </a:lvl5pPr>
            <a:lvl6pPr marL="2389498" indent="0">
              <a:buNone/>
              <a:defRPr sz="1700" b="1"/>
            </a:lvl6pPr>
            <a:lvl7pPr marL="2867397" indent="0">
              <a:buNone/>
              <a:defRPr sz="1700" b="1"/>
            </a:lvl7pPr>
            <a:lvl8pPr marL="3345296" indent="0">
              <a:buNone/>
              <a:defRPr sz="1700" b="1"/>
            </a:lvl8pPr>
            <a:lvl9pPr marL="3823196"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480060" y="2261975"/>
            <a:ext cx="4242197" cy="4109523"/>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7281" y="1596589"/>
            <a:ext cx="4243864" cy="665382"/>
          </a:xfrm>
        </p:spPr>
        <p:txBody>
          <a:bodyPr anchor="b"/>
          <a:lstStyle>
            <a:lvl1pPr marL="0" indent="0">
              <a:buNone/>
              <a:defRPr sz="2500" b="1"/>
            </a:lvl1pPr>
            <a:lvl2pPr marL="477901" indent="0">
              <a:buNone/>
              <a:defRPr sz="2100" b="1"/>
            </a:lvl2pPr>
            <a:lvl3pPr marL="955799" indent="0">
              <a:buNone/>
              <a:defRPr sz="1900" b="1"/>
            </a:lvl3pPr>
            <a:lvl4pPr marL="1433699" indent="0">
              <a:buNone/>
              <a:defRPr sz="1700" b="1"/>
            </a:lvl4pPr>
            <a:lvl5pPr marL="1911598" indent="0">
              <a:buNone/>
              <a:defRPr sz="1700" b="1"/>
            </a:lvl5pPr>
            <a:lvl6pPr marL="2389498" indent="0">
              <a:buNone/>
              <a:defRPr sz="1700" b="1"/>
            </a:lvl6pPr>
            <a:lvl7pPr marL="2867397" indent="0">
              <a:buNone/>
              <a:defRPr sz="1700" b="1"/>
            </a:lvl7pPr>
            <a:lvl8pPr marL="3345296" indent="0">
              <a:buNone/>
              <a:defRPr sz="1700" b="1"/>
            </a:lvl8pPr>
            <a:lvl9pPr marL="3823196"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4877281" y="2261975"/>
            <a:ext cx="4243864" cy="4109523"/>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CEDC1D-DA97-419C-B4C2-0CE451FA8D02}" type="datetimeFigureOut">
              <a:rPr lang="en-US" smtClean="0"/>
              <a:pPr/>
              <a:t>5/6/2009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593E05-8BEA-450A-B9F8-8C3A4BB0D8B2}"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902" y="4992846"/>
            <a:ext cx="5760720" cy="589434"/>
          </a:xfrm>
        </p:spPr>
        <p:txBody>
          <a:bodyPr anchor="b"/>
          <a:lstStyle>
            <a:lvl1pPr algn="l">
              <a:defRPr sz="2100" b="1"/>
            </a:lvl1pPr>
          </a:lstStyle>
          <a:p>
            <a:r>
              <a:rPr lang="en-US" smtClean="0"/>
              <a:t>Click to edit Master title style</a:t>
            </a:r>
            <a:endParaRPr lang="en-US"/>
          </a:p>
        </p:txBody>
      </p:sp>
      <p:sp>
        <p:nvSpPr>
          <p:cNvPr id="3" name="Picture Placeholder 2"/>
          <p:cNvSpPr>
            <a:spLocks noGrp="1"/>
          </p:cNvSpPr>
          <p:nvPr>
            <p:ph type="pic" idx="1"/>
          </p:nvPr>
        </p:nvSpPr>
        <p:spPr>
          <a:xfrm>
            <a:off x="1881902" y="637314"/>
            <a:ext cx="5760720" cy="4279583"/>
          </a:xfrm>
        </p:spPr>
        <p:txBody>
          <a:bodyPr/>
          <a:lstStyle>
            <a:lvl1pPr marL="0" indent="0">
              <a:buNone/>
              <a:defRPr sz="3300"/>
            </a:lvl1pPr>
            <a:lvl2pPr marL="477901" indent="0">
              <a:buNone/>
              <a:defRPr sz="2900"/>
            </a:lvl2pPr>
            <a:lvl3pPr marL="955799" indent="0">
              <a:buNone/>
              <a:defRPr sz="2500"/>
            </a:lvl3pPr>
            <a:lvl4pPr marL="1433699" indent="0">
              <a:buNone/>
              <a:defRPr sz="2100"/>
            </a:lvl4pPr>
            <a:lvl5pPr marL="1911598" indent="0">
              <a:buNone/>
              <a:defRPr sz="2100"/>
            </a:lvl5pPr>
            <a:lvl6pPr marL="2389498" indent="0">
              <a:buNone/>
              <a:defRPr sz="2100"/>
            </a:lvl6pPr>
            <a:lvl7pPr marL="2867397" indent="0">
              <a:buNone/>
              <a:defRPr sz="2100"/>
            </a:lvl7pPr>
            <a:lvl8pPr marL="3345296" indent="0">
              <a:buNone/>
              <a:defRPr sz="2100"/>
            </a:lvl8pPr>
            <a:lvl9pPr marL="3823196" indent="0">
              <a:buNone/>
              <a:defRPr sz="2100"/>
            </a:lvl9pPr>
          </a:lstStyle>
          <a:p>
            <a:endParaRPr lang="en-US"/>
          </a:p>
        </p:txBody>
      </p:sp>
      <p:sp>
        <p:nvSpPr>
          <p:cNvPr id="4" name="Text Placeholder 3"/>
          <p:cNvSpPr>
            <a:spLocks noGrp="1"/>
          </p:cNvSpPr>
          <p:nvPr>
            <p:ph type="body" sz="half" idx="2"/>
          </p:nvPr>
        </p:nvSpPr>
        <p:spPr>
          <a:xfrm>
            <a:off x="1881902" y="5582280"/>
            <a:ext cx="5760720" cy="837094"/>
          </a:xfrm>
        </p:spPr>
        <p:txBody>
          <a:bodyPr/>
          <a:lstStyle>
            <a:lvl1pPr marL="0" indent="0">
              <a:buNone/>
              <a:defRPr sz="1500"/>
            </a:lvl1pPr>
            <a:lvl2pPr marL="477901" indent="0">
              <a:buNone/>
              <a:defRPr sz="1300"/>
            </a:lvl2pPr>
            <a:lvl3pPr marL="955799" indent="0">
              <a:buNone/>
              <a:defRPr sz="1000"/>
            </a:lvl3pPr>
            <a:lvl4pPr marL="1433699" indent="0">
              <a:buNone/>
              <a:defRPr sz="900"/>
            </a:lvl4pPr>
            <a:lvl5pPr marL="1911598" indent="0">
              <a:buNone/>
              <a:defRPr sz="900"/>
            </a:lvl5pPr>
            <a:lvl6pPr marL="2389498" indent="0">
              <a:buNone/>
              <a:defRPr sz="900"/>
            </a:lvl6pPr>
            <a:lvl7pPr marL="2867397" indent="0">
              <a:buNone/>
              <a:defRPr sz="900"/>
            </a:lvl7pPr>
            <a:lvl8pPr marL="3345296" indent="0">
              <a:buNone/>
              <a:defRPr sz="900"/>
            </a:lvl8pPr>
            <a:lvl9pPr marL="382319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lgn="l" rtl="0" fontAlgn="base">
              <a:spcBef>
                <a:spcPct val="0"/>
              </a:spcBef>
              <a:spcAft>
                <a:spcPct val="0"/>
              </a:spcAft>
            </a:pPr>
            <a:fld id="{5A172843-6663-46BB-A0FB-F6F649B50B8B}" type="datetimeFigureOut">
              <a:rPr lang="en-US" sz="1300" b="1" kern="1200">
                <a:solidFill>
                  <a:prstClr val="black">
                    <a:tint val="75000"/>
                  </a:prstClr>
                </a:solidFill>
                <a:latin typeface="Garamond" pitchFamily="18" charset="0"/>
                <a:ea typeface="+mn-ea"/>
                <a:cs typeface="Times New Roman" pitchFamily="18" charset="0"/>
              </a:rPr>
              <a:pPr algn="l" rtl="0" fontAlgn="base">
                <a:spcBef>
                  <a:spcPct val="0"/>
                </a:spcBef>
                <a:spcAft>
                  <a:spcPct val="0"/>
                </a:spcAft>
              </a:pPr>
              <a:t>5/6/2009</a:t>
            </a:fld>
            <a:endParaRPr lang="en-US" sz="1300" b="1" kern="1200" dirty="0">
              <a:solidFill>
                <a:prstClr val="black">
                  <a:tint val="75000"/>
                </a:prstClr>
              </a:solidFill>
              <a:latin typeface="Garamond" pitchFamily="18" charset="0"/>
              <a:ea typeface="+mn-ea"/>
              <a:cs typeface="Times New Roman" pitchFamily="18" charset="0"/>
            </a:endParaRPr>
          </a:p>
        </p:txBody>
      </p:sp>
      <p:sp>
        <p:nvSpPr>
          <p:cNvPr id="6" name="Footer Placeholder 5"/>
          <p:cNvSpPr>
            <a:spLocks noGrp="1"/>
          </p:cNvSpPr>
          <p:nvPr>
            <p:ph type="ftr" sz="quarter" idx="11"/>
          </p:nvPr>
        </p:nvSpPr>
        <p:spPr/>
        <p:txBody>
          <a:bodyPr/>
          <a:lstStyle/>
          <a:p>
            <a:pPr algn="ctr" rtl="0" fontAlgn="base">
              <a:spcBef>
                <a:spcPct val="0"/>
              </a:spcBef>
              <a:spcAft>
                <a:spcPct val="0"/>
              </a:spcAft>
            </a:pPr>
            <a:endParaRPr lang="en-US" sz="1300" b="1" kern="1200" dirty="0">
              <a:solidFill>
                <a:prstClr val="black">
                  <a:tint val="75000"/>
                </a:prstClr>
              </a:solidFill>
              <a:latin typeface="Garamond" pitchFamily="18" charset="0"/>
              <a:ea typeface="+mn-ea"/>
              <a:cs typeface="Times New Roman" pitchFamily="18" charset="0"/>
            </a:endParaRPr>
          </a:p>
        </p:txBody>
      </p:sp>
      <p:sp>
        <p:nvSpPr>
          <p:cNvPr id="7" name="Slide Number Placeholder 6"/>
          <p:cNvSpPr>
            <a:spLocks noGrp="1"/>
          </p:cNvSpPr>
          <p:nvPr>
            <p:ph type="sldNum" sz="quarter" idx="12"/>
          </p:nvPr>
        </p:nvSpPr>
        <p:spPr/>
        <p:txBody>
          <a:bodyPr/>
          <a:lstStyle/>
          <a:p>
            <a:pPr algn="r" rtl="0" fontAlgn="base">
              <a:spcBef>
                <a:spcPct val="0"/>
              </a:spcBef>
              <a:spcAft>
                <a:spcPct val="0"/>
              </a:spcAft>
            </a:pPr>
            <a:fld id="{1AA33B17-7C87-41B1-A289-68054C791CE4}" type="slidenum">
              <a:rPr lang="en-US" sz="1300" b="1" kern="1200">
                <a:solidFill>
                  <a:prstClr val="black">
                    <a:tint val="75000"/>
                  </a:prstClr>
                </a:solidFill>
                <a:latin typeface="Garamond" pitchFamily="18" charset="0"/>
                <a:ea typeface="+mn-ea"/>
                <a:cs typeface="Times New Roman" pitchFamily="18" charset="0"/>
              </a:rPr>
              <a:pPr algn="r" rtl="0" fontAlgn="base">
                <a:spcBef>
                  <a:spcPct val="0"/>
                </a:spcBef>
                <a:spcAft>
                  <a:spcPct val="0"/>
                </a:spcAft>
              </a:pPr>
              <a:t>‹#›</a:t>
            </a:fld>
            <a:endParaRPr lang="en-US" sz="1300" b="1" kern="1200" dirty="0">
              <a:solidFill>
                <a:prstClr val="black">
                  <a:tint val="75000"/>
                </a:prstClr>
              </a:solidFill>
              <a:latin typeface="Garamond" pitchFamily="18" charset="0"/>
              <a:ea typeface="+mn-ea"/>
              <a:cs typeface="Times New Roman" pitchFamily="18" charset="0"/>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l" rtl="0" fontAlgn="base">
              <a:spcBef>
                <a:spcPct val="0"/>
              </a:spcBef>
              <a:spcAft>
                <a:spcPct val="0"/>
              </a:spcAft>
            </a:pPr>
            <a:fld id="{5A172843-6663-46BB-A0FB-F6F649B50B8B}" type="datetimeFigureOut">
              <a:rPr lang="en-US" sz="1300" b="1" kern="1200">
                <a:solidFill>
                  <a:prstClr val="black">
                    <a:tint val="75000"/>
                  </a:prstClr>
                </a:solidFill>
                <a:latin typeface="Garamond" pitchFamily="18" charset="0"/>
                <a:ea typeface="+mn-ea"/>
                <a:cs typeface="Times New Roman" pitchFamily="18" charset="0"/>
              </a:rPr>
              <a:pPr algn="l" rtl="0" fontAlgn="base">
                <a:spcBef>
                  <a:spcPct val="0"/>
                </a:spcBef>
                <a:spcAft>
                  <a:spcPct val="0"/>
                </a:spcAft>
              </a:pPr>
              <a:t>5/6/2009</a:t>
            </a:fld>
            <a:endParaRPr lang="en-US" sz="1300" b="1" kern="1200" dirty="0">
              <a:solidFill>
                <a:prstClr val="black">
                  <a:tint val="75000"/>
                </a:prstClr>
              </a:solidFill>
              <a:latin typeface="Garamond" pitchFamily="18" charset="0"/>
              <a:ea typeface="+mn-ea"/>
              <a:cs typeface="Times New Roman" pitchFamily="18" charset="0"/>
            </a:endParaRPr>
          </a:p>
        </p:txBody>
      </p:sp>
      <p:sp>
        <p:nvSpPr>
          <p:cNvPr id="5" name="Footer Placeholder 4"/>
          <p:cNvSpPr>
            <a:spLocks noGrp="1"/>
          </p:cNvSpPr>
          <p:nvPr>
            <p:ph type="ftr" sz="quarter" idx="11"/>
          </p:nvPr>
        </p:nvSpPr>
        <p:spPr/>
        <p:txBody>
          <a:bodyPr/>
          <a:lstStyle/>
          <a:p>
            <a:pPr algn="ctr" rtl="0" fontAlgn="base">
              <a:spcBef>
                <a:spcPct val="0"/>
              </a:spcBef>
              <a:spcAft>
                <a:spcPct val="0"/>
              </a:spcAft>
            </a:pPr>
            <a:endParaRPr lang="en-US" sz="1300" b="1" kern="1200" dirty="0">
              <a:solidFill>
                <a:prstClr val="black">
                  <a:tint val="75000"/>
                </a:prstClr>
              </a:solidFill>
              <a:latin typeface="Garamond" pitchFamily="18" charset="0"/>
              <a:ea typeface="+mn-ea"/>
              <a:cs typeface="Times New Roman" pitchFamily="18" charset="0"/>
            </a:endParaRPr>
          </a:p>
        </p:txBody>
      </p:sp>
      <p:sp>
        <p:nvSpPr>
          <p:cNvPr id="6" name="Slide Number Placeholder 5"/>
          <p:cNvSpPr>
            <a:spLocks noGrp="1"/>
          </p:cNvSpPr>
          <p:nvPr>
            <p:ph type="sldNum" sz="quarter" idx="12"/>
          </p:nvPr>
        </p:nvSpPr>
        <p:spPr/>
        <p:txBody>
          <a:bodyPr/>
          <a:lstStyle/>
          <a:p>
            <a:pPr algn="r" rtl="0" fontAlgn="base">
              <a:spcBef>
                <a:spcPct val="0"/>
              </a:spcBef>
              <a:spcAft>
                <a:spcPct val="0"/>
              </a:spcAft>
            </a:pPr>
            <a:fld id="{1AA33B17-7C87-41B1-A289-68054C791CE4}" type="slidenum">
              <a:rPr lang="en-US" sz="1300" b="1" kern="1200">
                <a:solidFill>
                  <a:prstClr val="black">
                    <a:tint val="75000"/>
                  </a:prstClr>
                </a:solidFill>
                <a:latin typeface="Garamond" pitchFamily="18" charset="0"/>
                <a:ea typeface="+mn-ea"/>
                <a:cs typeface="Times New Roman" pitchFamily="18" charset="0"/>
              </a:rPr>
              <a:pPr algn="r" rtl="0" fontAlgn="base">
                <a:spcBef>
                  <a:spcPct val="0"/>
                </a:spcBef>
                <a:spcAft>
                  <a:spcPct val="0"/>
                </a:spcAft>
              </a:pPr>
              <a:t>‹#›</a:t>
            </a:fld>
            <a:endParaRPr lang="en-US" sz="1300" b="1" kern="1200" dirty="0">
              <a:solidFill>
                <a:prstClr val="black">
                  <a:tint val="75000"/>
                </a:prstClr>
              </a:solidFill>
              <a:latin typeface="Garamond" pitchFamily="18" charset="0"/>
              <a:ea typeface="+mn-ea"/>
              <a:cs typeface="Times New Roman" pitchFamily="18" charset="0"/>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0870" y="285641"/>
            <a:ext cx="2160270" cy="608585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80060" y="285641"/>
            <a:ext cx="6320790" cy="60858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l" rtl="0" fontAlgn="base">
              <a:spcBef>
                <a:spcPct val="0"/>
              </a:spcBef>
              <a:spcAft>
                <a:spcPct val="0"/>
              </a:spcAft>
            </a:pPr>
            <a:fld id="{5A172843-6663-46BB-A0FB-F6F649B50B8B}" type="datetimeFigureOut">
              <a:rPr lang="en-US" sz="1300" b="1" kern="1200">
                <a:solidFill>
                  <a:prstClr val="black">
                    <a:tint val="75000"/>
                  </a:prstClr>
                </a:solidFill>
                <a:latin typeface="Garamond" pitchFamily="18" charset="0"/>
                <a:ea typeface="+mn-ea"/>
                <a:cs typeface="Times New Roman" pitchFamily="18" charset="0"/>
              </a:rPr>
              <a:pPr algn="l" rtl="0" fontAlgn="base">
                <a:spcBef>
                  <a:spcPct val="0"/>
                </a:spcBef>
                <a:spcAft>
                  <a:spcPct val="0"/>
                </a:spcAft>
              </a:pPr>
              <a:t>5/6/2009</a:t>
            </a:fld>
            <a:endParaRPr lang="en-US" sz="1300" b="1" kern="1200" dirty="0">
              <a:solidFill>
                <a:prstClr val="black">
                  <a:tint val="75000"/>
                </a:prstClr>
              </a:solidFill>
              <a:latin typeface="Garamond" pitchFamily="18" charset="0"/>
              <a:ea typeface="+mn-ea"/>
              <a:cs typeface="Times New Roman" pitchFamily="18" charset="0"/>
            </a:endParaRPr>
          </a:p>
        </p:txBody>
      </p:sp>
      <p:sp>
        <p:nvSpPr>
          <p:cNvPr id="5" name="Footer Placeholder 4"/>
          <p:cNvSpPr>
            <a:spLocks noGrp="1"/>
          </p:cNvSpPr>
          <p:nvPr>
            <p:ph type="ftr" sz="quarter" idx="11"/>
          </p:nvPr>
        </p:nvSpPr>
        <p:spPr/>
        <p:txBody>
          <a:bodyPr/>
          <a:lstStyle/>
          <a:p>
            <a:pPr algn="ctr" rtl="0" fontAlgn="base">
              <a:spcBef>
                <a:spcPct val="0"/>
              </a:spcBef>
              <a:spcAft>
                <a:spcPct val="0"/>
              </a:spcAft>
            </a:pPr>
            <a:endParaRPr lang="en-US" sz="1300" b="1" kern="1200" dirty="0">
              <a:solidFill>
                <a:prstClr val="black">
                  <a:tint val="75000"/>
                </a:prstClr>
              </a:solidFill>
              <a:latin typeface="Garamond" pitchFamily="18" charset="0"/>
              <a:ea typeface="+mn-ea"/>
              <a:cs typeface="Times New Roman" pitchFamily="18" charset="0"/>
            </a:endParaRPr>
          </a:p>
        </p:txBody>
      </p:sp>
      <p:sp>
        <p:nvSpPr>
          <p:cNvPr id="6" name="Slide Number Placeholder 5"/>
          <p:cNvSpPr>
            <a:spLocks noGrp="1"/>
          </p:cNvSpPr>
          <p:nvPr>
            <p:ph type="sldNum" sz="quarter" idx="12"/>
          </p:nvPr>
        </p:nvSpPr>
        <p:spPr/>
        <p:txBody>
          <a:bodyPr/>
          <a:lstStyle/>
          <a:p>
            <a:pPr algn="r" rtl="0" fontAlgn="base">
              <a:spcBef>
                <a:spcPct val="0"/>
              </a:spcBef>
              <a:spcAft>
                <a:spcPct val="0"/>
              </a:spcAft>
            </a:pPr>
            <a:fld id="{1AA33B17-7C87-41B1-A289-68054C791CE4}" type="slidenum">
              <a:rPr lang="en-US" sz="1300" b="1" kern="1200">
                <a:solidFill>
                  <a:prstClr val="black">
                    <a:tint val="75000"/>
                  </a:prstClr>
                </a:solidFill>
                <a:latin typeface="Garamond" pitchFamily="18" charset="0"/>
                <a:ea typeface="+mn-ea"/>
                <a:cs typeface="Times New Roman" pitchFamily="18" charset="0"/>
              </a:rPr>
              <a:pPr algn="r" rtl="0" fontAlgn="base">
                <a:spcBef>
                  <a:spcPct val="0"/>
                </a:spcBef>
                <a:spcAft>
                  <a:spcPct val="0"/>
                </a:spcAft>
              </a:pPr>
              <a:t>‹#›</a:t>
            </a:fld>
            <a:endParaRPr lang="en-US" sz="1300" b="1" kern="1200" dirty="0">
              <a:solidFill>
                <a:prstClr val="black">
                  <a:tint val="75000"/>
                </a:prstClr>
              </a:solidFill>
              <a:latin typeface="Garamond" pitchFamily="18" charset="0"/>
              <a:ea typeface="+mn-ea"/>
              <a:cs typeface="Times New Roman" pitchFamily="18" charset="0"/>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090" y="2215741"/>
            <a:ext cx="8161020" cy="15288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440180" y="4041828"/>
            <a:ext cx="6720840" cy="1822785"/>
          </a:xfrm>
        </p:spPr>
        <p:txBody>
          <a:bodyPr/>
          <a:lstStyle>
            <a:lvl1pPr marL="0" indent="0" algn="ctr">
              <a:buNone/>
              <a:defRPr/>
            </a:lvl1pPr>
            <a:lvl2pPr marL="477901" indent="0" algn="ctr">
              <a:buNone/>
              <a:defRPr/>
            </a:lvl2pPr>
            <a:lvl3pPr marL="955799" indent="0" algn="ctr">
              <a:buNone/>
              <a:defRPr/>
            </a:lvl3pPr>
            <a:lvl4pPr marL="1433699" indent="0" algn="ctr">
              <a:buNone/>
              <a:defRPr/>
            </a:lvl4pPr>
            <a:lvl5pPr marL="1911598" indent="0" algn="ctr">
              <a:buNone/>
              <a:defRPr/>
            </a:lvl5pPr>
            <a:lvl6pPr marL="2389498" indent="0" algn="ctr">
              <a:buNone/>
              <a:defRPr/>
            </a:lvl6pPr>
            <a:lvl7pPr marL="2867397" indent="0" algn="ctr">
              <a:buNone/>
              <a:defRPr/>
            </a:lvl7pPr>
            <a:lvl8pPr marL="3345296" indent="0" algn="ctr">
              <a:buNone/>
              <a:defRPr/>
            </a:lvl8pPr>
            <a:lvl9pPr marL="3823196"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lgn="r" rtl="0" fontAlgn="base">
              <a:spcBef>
                <a:spcPct val="0"/>
              </a:spcBef>
              <a:spcAft>
                <a:spcPct val="0"/>
              </a:spcAft>
              <a:defRPr/>
            </a:pPr>
            <a:fld id="{F4F28D9B-6EFB-419C-B92A-65D55CA98B5B}" type="slidenum">
              <a:rPr lang="en-US" sz="1500" kern="1200">
                <a:solidFill>
                  <a:srgbClr val="FFFFFF"/>
                </a:solidFill>
                <a:latin typeface="Arial"/>
                <a:ea typeface="+mn-ea"/>
                <a:cs typeface="Arial"/>
              </a:rPr>
              <a:pPr algn="r" rtl="0" fontAlgn="base">
                <a:spcBef>
                  <a:spcPct val="0"/>
                </a:spcBef>
                <a:spcAft>
                  <a:spcPct val="0"/>
                </a:spcAft>
                <a:defRPr/>
              </a:pPr>
              <a:t>‹#›</a:t>
            </a:fld>
            <a:endParaRPr lang="en-US" sz="1500" kern="1200" dirty="0">
              <a:solidFill>
                <a:srgbClr val="FFFFFF"/>
              </a:solidFill>
              <a:latin typeface="Arial"/>
              <a:ea typeface="+mn-ea"/>
              <a:cs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lgn="r" rtl="0" fontAlgn="base">
              <a:spcBef>
                <a:spcPct val="0"/>
              </a:spcBef>
              <a:spcAft>
                <a:spcPct val="0"/>
              </a:spcAft>
              <a:defRPr/>
            </a:pPr>
            <a:fld id="{B446D416-F74C-4FC4-A549-29BECD2B08ED}" type="slidenum">
              <a:rPr lang="en-US" sz="1500" kern="1200">
                <a:solidFill>
                  <a:srgbClr val="FFFFFF"/>
                </a:solidFill>
                <a:latin typeface="Arial"/>
                <a:ea typeface="+mn-ea"/>
                <a:cs typeface="Arial"/>
              </a:rPr>
              <a:pPr algn="r" rtl="0" fontAlgn="base">
                <a:spcBef>
                  <a:spcPct val="0"/>
                </a:spcBef>
                <a:spcAft>
                  <a:spcPct val="0"/>
                </a:spcAft>
                <a:defRPr/>
              </a:pPr>
              <a:t>‹#›</a:t>
            </a:fld>
            <a:endParaRPr lang="en-US" sz="1500" kern="1200" dirty="0">
              <a:solidFill>
                <a:srgbClr val="FFFFFF"/>
              </a:solidFill>
              <a:latin typeface="Arial"/>
              <a:ea typeface="+mn-ea"/>
              <a:cs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429" y="4583385"/>
            <a:ext cx="8161020" cy="1416621"/>
          </a:xfrm>
        </p:spPr>
        <p:txBody>
          <a:bodyPr anchor="t"/>
          <a:lstStyle>
            <a:lvl1pPr algn="l">
              <a:defRPr sz="4200" b="1" cap="all"/>
            </a:lvl1pPr>
          </a:lstStyle>
          <a:p>
            <a:r>
              <a:rPr lang="en-US" smtClean="0"/>
              <a:t>Click to edit Master title style</a:t>
            </a:r>
            <a:endParaRPr lang="en-US"/>
          </a:p>
        </p:txBody>
      </p:sp>
      <p:sp>
        <p:nvSpPr>
          <p:cNvPr id="3" name="Text Placeholder 2"/>
          <p:cNvSpPr>
            <a:spLocks noGrp="1"/>
          </p:cNvSpPr>
          <p:nvPr>
            <p:ph type="body" idx="1"/>
          </p:nvPr>
        </p:nvSpPr>
        <p:spPr>
          <a:xfrm>
            <a:off x="758429" y="3023121"/>
            <a:ext cx="8161020" cy="1560264"/>
          </a:xfrm>
        </p:spPr>
        <p:txBody>
          <a:bodyPr anchor="b"/>
          <a:lstStyle>
            <a:lvl1pPr marL="0" indent="0">
              <a:buNone/>
              <a:defRPr sz="2100"/>
            </a:lvl1pPr>
            <a:lvl2pPr marL="477901" indent="0">
              <a:buNone/>
              <a:defRPr sz="1900"/>
            </a:lvl2pPr>
            <a:lvl3pPr marL="955799" indent="0">
              <a:buNone/>
              <a:defRPr sz="1700"/>
            </a:lvl3pPr>
            <a:lvl4pPr marL="1433699" indent="0">
              <a:buNone/>
              <a:defRPr sz="1500"/>
            </a:lvl4pPr>
            <a:lvl5pPr marL="1911598" indent="0">
              <a:buNone/>
              <a:defRPr sz="1500"/>
            </a:lvl5pPr>
            <a:lvl6pPr marL="2389498" indent="0">
              <a:buNone/>
              <a:defRPr sz="1500"/>
            </a:lvl6pPr>
            <a:lvl7pPr marL="2867397" indent="0">
              <a:buNone/>
              <a:defRPr sz="1500"/>
            </a:lvl7pPr>
            <a:lvl8pPr marL="3345296" indent="0">
              <a:buNone/>
              <a:defRPr sz="1500"/>
            </a:lvl8pPr>
            <a:lvl9pPr marL="3823196" indent="0">
              <a:buNone/>
              <a:defRPr sz="15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lgn="r" rtl="0" fontAlgn="base">
              <a:spcBef>
                <a:spcPct val="0"/>
              </a:spcBef>
              <a:spcAft>
                <a:spcPct val="0"/>
              </a:spcAft>
              <a:defRPr/>
            </a:pPr>
            <a:fld id="{CADDBA88-D640-4656-B4BE-72F9FD8F9741}" type="slidenum">
              <a:rPr lang="en-US" sz="1500" kern="1200">
                <a:solidFill>
                  <a:srgbClr val="FFFFFF"/>
                </a:solidFill>
                <a:latin typeface="Arial"/>
                <a:ea typeface="+mn-ea"/>
                <a:cs typeface="Arial"/>
              </a:rPr>
              <a:pPr algn="r" rtl="0" fontAlgn="base">
                <a:spcBef>
                  <a:spcPct val="0"/>
                </a:spcBef>
                <a:spcAft>
                  <a:spcPct val="0"/>
                </a:spcAft>
                <a:defRPr/>
              </a:pPr>
              <a:t>‹#›</a:t>
            </a:fld>
            <a:endParaRPr lang="en-US" sz="1500" kern="1200" dirty="0">
              <a:solidFill>
                <a:srgbClr val="FFFFFF"/>
              </a:solidFill>
              <a:latin typeface="Arial"/>
              <a:ea typeface="+mn-ea"/>
              <a:cs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0060" y="1664287"/>
            <a:ext cx="4240530" cy="4707211"/>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80610" y="1664287"/>
            <a:ext cx="4240530" cy="4707211"/>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lgn="r" rtl="0" fontAlgn="base">
              <a:spcBef>
                <a:spcPct val="0"/>
              </a:spcBef>
              <a:spcAft>
                <a:spcPct val="0"/>
              </a:spcAft>
              <a:defRPr/>
            </a:pPr>
            <a:fld id="{8355FB34-D48C-45D2-AC33-0EC22FFB377F}" type="slidenum">
              <a:rPr lang="en-US" sz="1500" kern="1200">
                <a:solidFill>
                  <a:srgbClr val="FFFFFF"/>
                </a:solidFill>
                <a:latin typeface="Arial"/>
                <a:ea typeface="+mn-ea"/>
                <a:cs typeface="Arial"/>
              </a:rPr>
              <a:pPr algn="r" rtl="0" fontAlgn="base">
                <a:spcBef>
                  <a:spcPct val="0"/>
                </a:spcBef>
                <a:spcAft>
                  <a:spcPct val="0"/>
                </a:spcAft>
                <a:defRPr/>
              </a:pPr>
              <a:t>‹#›</a:t>
            </a:fld>
            <a:endParaRPr lang="en-US" sz="1500" kern="1200" dirty="0">
              <a:solidFill>
                <a:srgbClr val="FFFFFF"/>
              </a:solidFill>
              <a:latin typeface="Arial"/>
              <a:ea typeface="+mn-ea"/>
              <a:cs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80060" y="1596589"/>
            <a:ext cx="4242197" cy="665382"/>
          </a:xfrm>
        </p:spPr>
        <p:txBody>
          <a:bodyPr anchor="b"/>
          <a:lstStyle>
            <a:lvl1pPr marL="0" indent="0">
              <a:buNone/>
              <a:defRPr sz="2500" b="1"/>
            </a:lvl1pPr>
            <a:lvl2pPr marL="477901" indent="0">
              <a:buNone/>
              <a:defRPr sz="2100" b="1"/>
            </a:lvl2pPr>
            <a:lvl3pPr marL="955799" indent="0">
              <a:buNone/>
              <a:defRPr sz="1900" b="1"/>
            </a:lvl3pPr>
            <a:lvl4pPr marL="1433699" indent="0">
              <a:buNone/>
              <a:defRPr sz="1700" b="1"/>
            </a:lvl4pPr>
            <a:lvl5pPr marL="1911598" indent="0">
              <a:buNone/>
              <a:defRPr sz="1700" b="1"/>
            </a:lvl5pPr>
            <a:lvl6pPr marL="2389498" indent="0">
              <a:buNone/>
              <a:defRPr sz="1700" b="1"/>
            </a:lvl6pPr>
            <a:lvl7pPr marL="2867397" indent="0">
              <a:buNone/>
              <a:defRPr sz="1700" b="1"/>
            </a:lvl7pPr>
            <a:lvl8pPr marL="3345296" indent="0">
              <a:buNone/>
              <a:defRPr sz="1700" b="1"/>
            </a:lvl8pPr>
            <a:lvl9pPr marL="3823196"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480060" y="2261975"/>
            <a:ext cx="4242197" cy="4109523"/>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7281" y="1596589"/>
            <a:ext cx="4243864" cy="665382"/>
          </a:xfrm>
        </p:spPr>
        <p:txBody>
          <a:bodyPr anchor="b"/>
          <a:lstStyle>
            <a:lvl1pPr marL="0" indent="0">
              <a:buNone/>
              <a:defRPr sz="2500" b="1"/>
            </a:lvl1pPr>
            <a:lvl2pPr marL="477901" indent="0">
              <a:buNone/>
              <a:defRPr sz="2100" b="1"/>
            </a:lvl2pPr>
            <a:lvl3pPr marL="955799" indent="0">
              <a:buNone/>
              <a:defRPr sz="1900" b="1"/>
            </a:lvl3pPr>
            <a:lvl4pPr marL="1433699" indent="0">
              <a:buNone/>
              <a:defRPr sz="1700" b="1"/>
            </a:lvl4pPr>
            <a:lvl5pPr marL="1911598" indent="0">
              <a:buNone/>
              <a:defRPr sz="1700" b="1"/>
            </a:lvl5pPr>
            <a:lvl6pPr marL="2389498" indent="0">
              <a:buNone/>
              <a:defRPr sz="1700" b="1"/>
            </a:lvl6pPr>
            <a:lvl7pPr marL="2867397" indent="0">
              <a:buNone/>
              <a:defRPr sz="1700" b="1"/>
            </a:lvl7pPr>
            <a:lvl8pPr marL="3345296" indent="0">
              <a:buNone/>
              <a:defRPr sz="1700" b="1"/>
            </a:lvl8pPr>
            <a:lvl9pPr marL="3823196"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4877281" y="2261975"/>
            <a:ext cx="4243864" cy="4109523"/>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lgn="r" rtl="0" fontAlgn="base">
              <a:spcBef>
                <a:spcPct val="0"/>
              </a:spcBef>
              <a:spcAft>
                <a:spcPct val="0"/>
              </a:spcAft>
              <a:defRPr/>
            </a:pPr>
            <a:fld id="{E38F2097-2B99-49F4-8D65-056F66BBB2D8}" type="slidenum">
              <a:rPr lang="en-US" sz="1500" kern="1200">
                <a:solidFill>
                  <a:srgbClr val="FFFFFF"/>
                </a:solidFill>
                <a:latin typeface="Arial"/>
                <a:ea typeface="+mn-ea"/>
                <a:cs typeface="Arial"/>
              </a:rPr>
              <a:pPr algn="r" rtl="0" fontAlgn="base">
                <a:spcBef>
                  <a:spcPct val="0"/>
                </a:spcBef>
                <a:spcAft>
                  <a:spcPct val="0"/>
                </a:spcAft>
                <a:defRPr/>
              </a:pPr>
              <a:t>‹#›</a:t>
            </a:fld>
            <a:endParaRPr lang="en-US" sz="1500" kern="1200" dirty="0">
              <a:solidFill>
                <a:srgbClr val="FFFFFF"/>
              </a:solidFill>
              <a:latin typeface="Arial"/>
              <a:ea typeface="+mn-ea"/>
              <a:cs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lgn="r" rtl="0" fontAlgn="base">
              <a:spcBef>
                <a:spcPct val="0"/>
              </a:spcBef>
              <a:spcAft>
                <a:spcPct val="0"/>
              </a:spcAft>
              <a:defRPr/>
            </a:pPr>
            <a:fld id="{83C74DC0-21CF-4623-98E6-6B75E254AE09}" type="slidenum">
              <a:rPr lang="en-US" sz="1500" kern="1200">
                <a:solidFill>
                  <a:srgbClr val="FFFFFF"/>
                </a:solidFill>
                <a:latin typeface="Arial"/>
                <a:ea typeface="+mn-ea"/>
                <a:cs typeface="Arial"/>
              </a:rPr>
              <a:pPr algn="r" rtl="0" fontAlgn="base">
                <a:spcBef>
                  <a:spcPct val="0"/>
                </a:spcBef>
                <a:spcAft>
                  <a:spcPct val="0"/>
                </a:spcAft>
                <a:defRPr/>
              </a:pPr>
              <a:t>‹#›</a:t>
            </a:fld>
            <a:endParaRPr lang="en-US" sz="1500" kern="1200" dirty="0">
              <a:solidFill>
                <a:srgbClr val="FFFFFF"/>
              </a:solidFill>
              <a:latin typeface="Arial"/>
              <a:ea typeface="+mn-ea"/>
              <a:cs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lgn="r" rtl="0" fontAlgn="base">
              <a:spcBef>
                <a:spcPct val="0"/>
              </a:spcBef>
              <a:spcAft>
                <a:spcPct val="0"/>
              </a:spcAft>
              <a:defRPr/>
            </a:pPr>
            <a:fld id="{8070E5AA-4F98-412F-8762-8F66A87841B6}" type="slidenum">
              <a:rPr lang="en-US" sz="1500" kern="1200">
                <a:solidFill>
                  <a:srgbClr val="FFFFFF"/>
                </a:solidFill>
                <a:latin typeface="Arial"/>
                <a:ea typeface="+mn-ea"/>
                <a:cs typeface="Arial"/>
              </a:rPr>
              <a:pPr algn="r" rtl="0" fontAlgn="base">
                <a:spcBef>
                  <a:spcPct val="0"/>
                </a:spcBef>
                <a:spcAft>
                  <a:spcPct val="0"/>
                </a:spcAft>
                <a:defRPr/>
              </a:pPr>
              <a:t>‹#›</a:t>
            </a:fld>
            <a:endParaRPr lang="en-US" sz="1500" kern="1200" dirty="0">
              <a:solidFill>
                <a:srgbClr val="FFFFFF"/>
              </a:solidFill>
              <a:latin typeface="Arial"/>
              <a:ea typeface="+mn-ea"/>
              <a:cs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CEDC1D-DA97-419C-B4C2-0CE451FA8D02}" type="datetimeFigureOut">
              <a:rPr lang="en-US" smtClean="0"/>
              <a:pPr/>
              <a:t>5/6/2009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593E05-8BEA-450A-B9F8-8C3A4BB0D8B2}"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065" y="283985"/>
            <a:ext cx="3158729" cy="1208586"/>
          </a:xfrm>
        </p:spPr>
        <p:txBody>
          <a:bodyPr anchor="b"/>
          <a:lstStyle>
            <a:lvl1pPr algn="l">
              <a:defRPr sz="2100" b="1"/>
            </a:lvl1pPr>
          </a:lstStyle>
          <a:p>
            <a:r>
              <a:rPr lang="en-US" smtClean="0"/>
              <a:t>Click to edit Master title style</a:t>
            </a:r>
            <a:endParaRPr lang="en-US"/>
          </a:p>
        </p:txBody>
      </p:sp>
      <p:sp>
        <p:nvSpPr>
          <p:cNvPr id="3" name="Content Placeholder 2"/>
          <p:cNvSpPr>
            <a:spLocks noGrp="1"/>
          </p:cNvSpPr>
          <p:nvPr>
            <p:ph idx="1"/>
          </p:nvPr>
        </p:nvSpPr>
        <p:spPr>
          <a:xfrm>
            <a:off x="3753802" y="283989"/>
            <a:ext cx="5367338" cy="6087509"/>
          </a:xfrm>
        </p:spPr>
        <p:txBody>
          <a:bodyPr/>
          <a:lstStyle>
            <a:lvl1pPr>
              <a:defRPr sz="3300"/>
            </a:lvl1pPr>
            <a:lvl2pPr>
              <a:defRPr sz="2900"/>
            </a:lvl2pPr>
            <a:lvl3pPr>
              <a:defRPr sz="25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0065" y="1492575"/>
            <a:ext cx="3158729" cy="4878923"/>
          </a:xfrm>
        </p:spPr>
        <p:txBody>
          <a:bodyPr/>
          <a:lstStyle>
            <a:lvl1pPr marL="0" indent="0">
              <a:buNone/>
              <a:defRPr sz="1500"/>
            </a:lvl1pPr>
            <a:lvl2pPr marL="477901" indent="0">
              <a:buNone/>
              <a:defRPr sz="1300"/>
            </a:lvl2pPr>
            <a:lvl3pPr marL="955799" indent="0">
              <a:buNone/>
              <a:defRPr sz="1000"/>
            </a:lvl3pPr>
            <a:lvl4pPr marL="1433699" indent="0">
              <a:buNone/>
              <a:defRPr sz="900"/>
            </a:lvl4pPr>
            <a:lvl5pPr marL="1911598" indent="0">
              <a:buNone/>
              <a:defRPr sz="900"/>
            </a:lvl5pPr>
            <a:lvl6pPr marL="2389498" indent="0">
              <a:buNone/>
              <a:defRPr sz="900"/>
            </a:lvl6pPr>
            <a:lvl7pPr marL="2867397" indent="0">
              <a:buNone/>
              <a:defRPr sz="900"/>
            </a:lvl7pPr>
            <a:lvl8pPr marL="3345296" indent="0">
              <a:buNone/>
              <a:defRPr sz="900"/>
            </a:lvl8pPr>
            <a:lvl9pPr marL="3823196"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lgn="r" rtl="0" fontAlgn="base">
              <a:spcBef>
                <a:spcPct val="0"/>
              </a:spcBef>
              <a:spcAft>
                <a:spcPct val="0"/>
              </a:spcAft>
              <a:defRPr/>
            </a:pPr>
            <a:fld id="{F86013AF-920E-42AC-BA31-34CFC6E7B6F8}" type="slidenum">
              <a:rPr lang="en-US" sz="1500" kern="1200">
                <a:solidFill>
                  <a:srgbClr val="FFFFFF"/>
                </a:solidFill>
                <a:latin typeface="Arial"/>
                <a:ea typeface="+mn-ea"/>
                <a:cs typeface="Arial"/>
              </a:rPr>
              <a:pPr algn="r" rtl="0" fontAlgn="base">
                <a:spcBef>
                  <a:spcPct val="0"/>
                </a:spcBef>
                <a:spcAft>
                  <a:spcPct val="0"/>
                </a:spcAft>
                <a:defRPr/>
              </a:pPr>
              <a:t>‹#›</a:t>
            </a:fld>
            <a:endParaRPr lang="en-US" sz="1500" kern="1200" dirty="0">
              <a:solidFill>
                <a:srgbClr val="FFFFFF"/>
              </a:solidFill>
              <a:latin typeface="Arial"/>
              <a:ea typeface="+mn-ea"/>
              <a:cs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902" y="4992846"/>
            <a:ext cx="5760720" cy="589434"/>
          </a:xfrm>
        </p:spPr>
        <p:txBody>
          <a:bodyPr anchor="b"/>
          <a:lstStyle>
            <a:lvl1pPr algn="l">
              <a:defRPr sz="2100" b="1"/>
            </a:lvl1pPr>
          </a:lstStyle>
          <a:p>
            <a:r>
              <a:rPr lang="en-US" smtClean="0"/>
              <a:t>Click to edit Master title style</a:t>
            </a:r>
            <a:endParaRPr lang="en-US"/>
          </a:p>
        </p:txBody>
      </p:sp>
      <p:sp>
        <p:nvSpPr>
          <p:cNvPr id="3" name="Picture Placeholder 2"/>
          <p:cNvSpPr>
            <a:spLocks noGrp="1"/>
          </p:cNvSpPr>
          <p:nvPr>
            <p:ph type="pic" idx="1"/>
          </p:nvPr>
        </p:nvSpPr>
        <p:spPr>
          <a:xfrm>
            <a:off x="1881902" y="637314"/>
            <a:ext cx="5760720" cy="4279583"/>
          </a:xfrm>
        </p:spPr>
        <p:txBody>
          <a:bodyPr/>
          <a:lstStyle>
            <a:lvl1pPr marL="0" indent="0">
              <a:buNone/>
              <a:defRPr sz="3300"/>
            </a:lvl1pPr>
            <a:lvl2pPr marL="477901" indent="0">
              <a:buNone/>
              <a:defRPr sz="2900"/>
            </a:lvl2pPr>
            <a:lvl3pPr marL="955799" indent="0">
              <a:buNone/>
              <a:defRPr sz="2500"/>
            </a:lvl3pPr>
            <a:lvl4pPr marL="1433699" indent="0">
              <a:buNone/>
              <a:defRPr sz="2100"/>
            </a:lvl4pPr>
            <a:lvl5pPr marL="1911598" indent="0">
              <a:buNone/>
              <a:defRPr sz="2100"/>
            </a:lvl5pPr>
            <a:lvl6pPr marL="2389498" indent="0">
              <a:buNone/>
              <a:defRPr sz="2100"/>
            </a:lvl6pPr>
            <a:lvl7pPr marL="2867397" indent="0">
              <a:buNone/>
              <a:defRPr sz="2100"/>
            </a:lvl7pPr>
            <a:lvl8pPr marL="3345296" indent="0">
              <a:buNone/>
              <a:defRPr sz="2100"/>
            </a:lvl8pPr>
            <a:lvl9pPr marL="3823196" indent="0">
              <a:buNone/>
              <a:defRPr sz="2100"/>
            </a:lvl9pPr>
          </a:lstStyle>
          <a:p>
            <a:pPr lvl="0"/>
            <a:endParaRPr lang="en-US" noProof="0" smtClean="0"/>
          </a:p>
        </p:txBody>
      </p:sp>
      <p:sp>
        <p:nvSpPr>
          <p:cNvPr id="4" name="Text Placeholder 3"/>
          <p:cNvSpPr>
            <a:spLocks noGrp="1"/>
          </p:cNvSpPr>
          <p:nvPr>
            <p:ph type="body" sz="half" idx="2"/>
          </p:nvPr>
        </p:nvSpPr>
        <p:spPr>
          <a:xfrm>
            <a:off x="1881902" y="5582280"/>
            <a:ext cx="5760720" cy="837094"/>
          </a:xfrm>
        </p:spPr>
        <p:txBody>
          <a:bodyPr/>
          <a:lstStyle>
            <a:lvl1pPr marL="0" indent="0">
              <a:buNone/>
              <a:defRPr sz="1500"/>
            </a:lvl1pPr>
            <a:lvl2pPr marL="477901" indent="0">
              <a:buNone/>
              <a:defRPr sz="1300"/>
            </a:lvl2pPr>
            <a:lvl3pPr marL="955799" indent="0">
              <a:buNone/>
              <a:defRPr sz="1000"/>
            </a:lvl3pPr>
            <a:lvl4pPr marL="1433699" indent="0">
              <a:buNone/>
              <a:defRPr sz="900"/>
            </a:lvl4pPr>
            <a:lvl5pPr marL="1911598" indent="0">
              <a:buNone/>
              <a:defRPr sz="900"/>
            </a:lvl5pPr>
            <a:lvl6pPr marL="2389498" indent="0">
              <a:buNone/>
              <a:defRPr sz="900"/>
            </a:lvl6pPr>
            <a:lvl7pPr marL="2867397" indent="0">
              <a:buNone/>
              <a:defRPr sz="900"/>
            </a:lvl7pPr>
            <a:lvl8pPr marL="3345296" indent="0">
              <a:buNone/>
              <a:defRPr sz="900"/>
            </a:lvl8pPr>
            <a:lvl9pPr marL="3823196"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lgn="r" rtl="0" fontAlgn="base">
              <a:spcBef>
                <a:spcPct val="0"/>
              </a:spcBef>
              <a:spcAft>
                <a:spcPct val="0"/>
              </a:spcAft>
              <a:defRPr/>
            </a:pPr>
            <a:fld id="{0D76056A-5829-4167-8BB4-0CC8354DBFED}" type="slidenum">
              <a:rPr lang="en-US" sz="1500" kern="1200">
                <a:solidFill>
                  <a:srgbClr val="FFFFFF"/>
                </a:solidFill>
                <a:latin typeface="Arial"/>
                <a:ea typeface="+mn-ea"/>
                <a:cs typeface="Arial"/>
              </a:rPr>
              <a:pPr algn="r" rtl="0" fontAlgn="base">
                <a:spcBef>
                  <a:spcPct val="0"/>
                </a:spcBef>
                <a:spcAft>
                  <a:spcPct val="0"/>
                </a:spcAft>
                <a:defRPr/>
              </a:pPr>
              <a:t>‹#›</a:t>
            </a:fld>
            <a:endParaRPr lang="en-US" sz="1500" kern="1200" dirty="0">
              <a:solidFill>
                <a:srgbClr val="FFFFFF"/>
              </a:solidFill>
              <a:latin typeface="Arial"/>
              <a:ea typeface="+mn-ea"/>
              <a:cs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lgn="r" rtl="0" fontAlgn="base">
              <a:spcBef>
                <a:spcPct val="0"/>
              </a:spcBef>
              <a:spcAft>
                <a:spcPct val="0"/>
              </a:spcAft>
              <a:defRPr/>
            </a:pPr>
            <a:fld id="{29B25EB6-5B87-4F44-A4FC-E54AF650540B}" type="slidenum">
              <a:rPr lang="en-US" sz="1500" kern="1200">
                <a:solidFill>
                  <a:srgbClr val="FFFFFF"/>
                </a:solidFill>
                <a:latin typeface="Arial"/>
                <a:ea typeface="+mn-ea"/>
                <a:cs typeface="Arial"/>
              </a:rPr>
              <a:pPr algn="r" rtl="0" fontAlgn="base">
                <a:spcBef>
                  <a:spcPct val="0"/>
                </a:spcBef>
                <a:spcAft>
                  <a:spcPct val="0"/>
                </a:spcAft>
                <a:defRPr/>
              </a:pPr>
              <a:t>‹#›</a:t>
            </a:fld>
            <a:endParaRPr lang="en-US" sz="1500" kern="1200" dirty="0">
              <a:solidFill>
                <a:srgbClr val="FFFFFF"/>
              </a:solidFill>
              <a:latin typeface="Arial"/>
              <a:ea typeface="+mn-ea"/>
              <a:cs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0870" y="285641"/>
            <a:ext cx="2160270" cy="608585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80060" y="285641"/>
            <a:ext cx="6320790" cy="60858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lgn="r" rtl="0" fontAlgn="base">
              <a:spcBef>
                <a:spcPct val="0"/>
              </a:spcBef>
              <a:spcAft>
                <a:spcPct val="0"/>
              </a:spcAft>
              <a:defRPr/>
            </a:pPr>
            <a:fld id="{1897DF2C-11A9-48ED-9F44-5A08F4A8A454}" type="slidenum">
              <a:rPr lang="en-US" sz="1500" kern="1200">
                <a:solidFill>
                  <a:srgbClr val="FFFFFF"/>
                </a:solidFill>
                <a:latin typeface="Arial"/>
                <a:ea typeface="+mn-ea"/>
                <a:cs typeface="Arial"/>
              </a:rPr>
              <a:pPr algn="r" rtl="0" fontAlgn="base">
                <a:spcBef>
                  <a:spcPct val="0"/>
                </a:spcBef>
                <a:spcAft>
                  <a:spcPct val="0"/>
                </a:spcAft>
                <a:defRPr/>
              </a:pPr>
              <a:t>‹#›</a:t>
            </a:fld>
            <a:endParaRPr lang="en-US" sz="1500" kern="1200" dirty="0">
              <a:solidFill>
                <a:srgbClr val="FFFFFF"/>
              </a:solidFill>
              <a:latin typeface="Arial"/>
              <a:ea typeface="+mn-ea"/>
              <a:cs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80060" y="285641"/>
            <a:ext cx="8641080" cy="60858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sldNum" sz="quarter" idx="10"/>
          </p:nvPr>
        </p:nvSpPr>
        <p:spPr>
          <a:ln/>
        </p:spPr>
        <p:txBody>
          <a:bodyPr/>
          <a:lstStyle>
            <a:lvl1pPr>
              <a:defRPr/>
            </a:lvl1pPr>
          </a:lstStyle>
          <a:p>
            <a:pPr algn="r" rtl="0" fontAlgn="base">
              <a:spcBef>
                <a:spcPct val="0"/>
              </a:spcBef>
              <a:spcAft>
                <a:spcPct val="0"/>
              </a:spcAft>
              <a:defRPr/>
            </a:pPr>
            <a:fld id="{8A2B43E9-56DE-4FCD-B91A-8D8CA0E920F3}" type="slidenum">
              <a:rPr lang="en-US" sz="1500" kern="1200">
                <a:solidFill>
                  <a:srgbClr val="FFFFFF"/>
                </a:solidFill>
                <a:latin typeface="Arial"/>
                <a:ea typeface="+mn-ea"/>
                <a:cs typeface="Arial"/>
              </a:rPr>
              <a:pPr algn="r" rtl="0" fontAlgn="base">
                <a:spcBef>
                  <a:spcPct val="0"/>
                </a:spcBef>
                <a:spcAft>
                  <a:spcPct val="0"/>
                </a:spcAft>
                <a:defRPr/>
              </a:pPr>
              <a:t>‹#›</a:t>
            </a:fld>
            <a:endParaRPr lang="en-US" sz="1500" kern="1200" dirty="0">
              <a:solidFill>
                <a:srgbClr val="FFFFFF"/>
              </a:solidFill>
              <a:latin typeface="Arial"/>
              <a:ea typeface="+mn-ea"/>
              <a:cs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090" y="2215741"/>
            <a:ext cx="8161020" cy="15288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440180" y="4041828"/>
            <a:ext cx="6720840" cy="1822785"/>
          </a:xfrm>
        </p:spPr>
        <p:txBody>
          <a:bodyPr/>
          <a:lstStyle>
            <a:lvl1pPr marL="0" indent="0" algn="ctr">
              <a:buNone/>
              <a:defRPr/>
            </a:lvl1pPr>
            <a:lvl2pPr marL="477901" indent="0" algn="ctr">
              <a:buNone/>
              <a:defRPr/>
            </a:lvl2pPr>
            <a:lvl3pPr marL="955799" indent="0" algn="ctr">
              <a:buNone/>
              <a:defRPr/>
            </a:lvl3pPr>
            <a:lvl4pPr marL="1433699" indent="0" algn="ctr">
              <a:buNone/>
              <a:defRPr/>
            </a:lvl4pPr>
            <a:lvl5pPr marL="1911598" indent="0" algn="ctr">
              <a:buNone/>
              <a:defRPr/>
            </a:lvl5pPr>
            <a:lvl6pPr marL="2389498" indent="0" algn="ctr">
              <a:buNone/>
              <a:defRPr/>
            </a:lvl6pPr>
            <a:lvl7pPr marL="2867397" indent="0" algn="ctr">
              <a:buNone/>
              <a:defRPr/>
            </a:lvl7pPr>
            <a:lvl8pPr marL="3345296" indent="0" algn="ctr">
              <a:buNone/>
              <a:defRPr/>
            </a:lvl8pPr>
            <a:lvl9pPr marL="3823196"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5"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E9A0B6CE-1FD1-47F1-BC9C-9A5B7C2EDAA9}"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buFont typeface="Arial" pitchFamily="34" charset="0"/>
              <a:buChar char="•"/>
              <a:defRPr sz="800"/>
            </a:lvl1pPr>
          </a:lstStyle>
          <a:p>
            <a:pPr algn="l" rtl="0" fontAlgn="base">
              <a:spcBef>
                <a:spcPct val="0"/>
              </a:spcBef>
              <a:spcAft>
                <a:spcPct val="0"/>
              </a:spcAft>
              <a:defRPr/>
            </a:pPr>
            <a:r>
              <a:rPr lang="en-US" kern="1200" dirty="0" smtClean="0">
                <a:solidFill>
                  <a:srgbClr val="000000"/>
                </a:solidFill>
                <a:latin typeface="Arial"/>
                <a:ea typeface="+mn-ea"/>
                <a:cs typeface="Arial"/>
              </a:rPr>
              <a:t>2009</a:t>
            </a:r>
            <a:endParaRPr lang="en-US" kern="1200" dirty="0">
              <a:solidFill>
                <a:srgbClr val="000000"/>
              </a:solidFill>
              <a:latin typeface="Arial"/>
              <a:ea typeface="+mn-ea"/>
              <a:cs typeface="Arial"/>
            </a:endParaRPr>
          </a:p>
        </p:txBody>
      </p:sp>
      <p:sp>
        <p:nvSpPr>
          <p:cNvPr id="5"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6"/>
          <p:cNvSpPr>
            <a:spLocks noGrp="1" noChangeArrowheads="1"/>
          </p:cNvSpPr>
          <p:nvPr>
            <p:ph type="sldNum" sz="quarter" idx="12"/>
          </p:nvPr>
        </p:nvSpPr>
        <p:spPr/>
        <p:txBody>
          <a:bodyPr/>
          <a:lstStyle>
            <a:lvl1pPr>
              <a:defRPr>
                <a:latin typeface="Trebuchet MS" pitchFamily="34" charset="0"/>
              </a:defRPr>
            </a:lvl1pPr>
          </a:lstStyle>
          <a:p>
            <a:pPr algn="r" rtl="0" fontAlgn="base">
              <a:spcBef>
                <a:spcPct val="0"/>
              </a:spcBef>
              <a:spcAft>
                <a:spcPct val="0"/>
              </a:spcAft>
              <a:defRPr/>
            </a:pPr>
            <a:fld id="{E3FA3989-3093-47BA-9CD5-9CB0DCB6FC16}" type="slidenum">
              <a:rPr lang="en-US" sz="1500" kern="1200" smtClean="0">
                <a:solidFill>
                  <a:srgbClr val="000000"/>
                </a:solidFill>
                <a:ea typeface="+mn-ea"/>
                <a:cs typeface="Arial"/>
              </a:rPr>
              <a:pPr algn="r" rtl="0" fontAlgn="base">
                <a:spcBef>
                  <a:spcPct val="0"/>
                </a:spcBef>
                <a:spcAft>
                  <a:spcPct val="0"/>
                </a:spcAft>
                <a:defRPr/>
              </a:pPr>
              <a:t>‹#›</a:t>
            </a:fld>
            <a:endParaRPr lang="en-US" sz="1500" kern="1200" dirty="0">
              <a:solidFill>
                <a:srgbClr val="000000"/>
              </a:solidFill>
              <a:ea typeface="+mn-ea"/>
              <a:cs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429" y="4583385"/>
            <a:ext cx="8161020" cy="1416621"/>
          </a:xfrm>
        </p:spPr>
        <p:txBody>
          <a:bodyPr anchor="t"/>
          <a:lstStyle>
            <a:lvl1pPr algn="l">
              <a:defRPr sz="4200" b="1" cap="all"/>
            </a:lvl1pPr>
          </a:lstStyle>
          <a:p>
            <a:r>
              <a:rPr lang="en-US" smtClean="0"/>
              <a:t>Click to edit Master title style</a:t>
            </a:r>
            <a:endParaRPr lang="en-US"/>
          </a:p>
        </p:txBody>
      </p:sp>
      <p:sp>
        <p:nvSpPr>
          <p:cNvPr id="3" name="Text Placeholder 2"/>
          <p:cNvSpPr>
            <a:spLocks noGrp="1"/>
          </p:cNvSpPr>
          <p:nvPr>
            <p:ph type="body" idx="1"/>
          </p:nvPr>
        </p:nvSpPr>
        <p:spPr>
          <a:xfrm>
            <a:off x="758429" y="3023121"/>
            <a:ext cx="8161020" cy="1560264"/>
          </a:xfrm>
        </p:spPr>
        <p:txBody>
          <a:bodyPr anchor="b"/>
          <a:lstStyle>
            <a:lvl1pPr marL="0" indent="0">
              <a:buNone/>
              <a:defRPr sz="2100"/>
            </a:lvl1pPr>
            <a:lvl2pPr marL="477901" indent="0">
              <a:buNone/>
              <a:defRPr sz="1900"/>
            </a:lvl2pPr>
            <a:lvl3pPr marL="955799" indent="0">
              <a:buNone/>
              <a:defRPr sz="1700"/>
            </a:lvl3pPr>
            <a:lvl4pPr marL="1433699" indent="0">
              <a:buNone/>
              <a:defRPr sz="1500"/>
            </a:lvl4pPr>
            <a:lvl5pPr marL="1911598" indent="0">
              <a:buNone/>
              <a:defRPr sz="1500"/>
            </a:lvl5pPr>
            <a:lvl6pPr marL="2389498" indent="0">
              <a:buNone/>
              <a:defRPr sz="1500"/>
            </a:lvl6pPr>
            <a:lvl7pPr marL="2867397" indent="0">
              <a:buNone/>
              <a:defRPr sz="1500"/>
            </a:lvl7pPr>
            <a:lvl8pPr marL="3345296" indent="0">
              <a:buNone/>
              <a:defRPr sz="1500"/>
            </a:lvl8pPr>
            <a:lvl9pPr marL="3823196"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5"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2A109B58-1D0B-4603-9F13-321071689E8A}"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0060" y="1664287"/>
            <a:ext cx="4240530" cy="4707211"/>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80610" y="1664287"/>
            <a:ext cx="4240530" cy="4707211"/>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7"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6B977910-1DDB-49CE-8E5F-D8381D8782C4}"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80060" y="1596589"/>
            <a:ext cx="4242197" cy="665382"/>
          </a:xfrm>
        </p:spPr>
        <p:txBody>
          <a:bodyPr anchor="b"/>
          <a:lstStyle>
            <a:lvl1pPr marL="0" indent="0">
              <a:buNone/>
              <a:defRPr sz="2500" b="1"/>
            </a:lvl1pPr>
            <a:lvl2pPr marL="477901" indent="0">
              <a:buNone/>
              <a:defRPr sz="2100" b="1"/>
            </a:lvl2pPr>
            <a:lvl3pPr marL="955799" indent="0">
              <a:buNone/>
              <a:defRPr sz="1900" b="1"/>
            </a:lvl3pPr>
            <a:lvl4pPr marL="1433699" indent="0">
              <a:buNone/>
              <a:defRPr sz="1700" b="1"/>
            </a:lvl4pPr>
            <a:lvl5pPr marL="1911598" indent="0">
              <a:buNone/>
              <a:defRPr sz="1700" b="1"/>
            </a:lvl5pPr>
            <a:lvl6pPr marL="2389498" indent="0">
              <a:buNone/>
              <a:defRPr sz="1700" b="1"/>
            </a:lvl6pPr>
            <a:lvl7pPr marL="2867397" indent="0">
              <a:buNone/>
              <a:defRPr sz="1700" b="1"/>
            </a:lvl7pPr>
            <a:lvl8pPr marL="3345296" indent="0">
              <a:buNone/>
              <a:defRPr sz="1700" b="1"/>
            </a:lvl8pPr>
            <a:lvl9pPr marL="3823196"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480060" y="2261975"/>
            <a:ext cx="4242197" cy="4109523"/>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7281" y="1596589"/>
            <a:ext cx="4243864" cy="665382"/>
          </a:xfrm>
        </p:spPr>
        <p:txBody>
          <a:bodyPr anchor="b"/>
          <a:lstStyle>
            <a:lvl1pPr marL="0" indent="0">
              <a:buNone/>
              <a:defRPr sz="2500" b="1"/>
            </a:lvl1pPr>
            <a:lvl2pPr marL="477901" indent="0">
              <a:buNone/>
              <a:defRPr sz="2100" b="1"/>
            </a:lvl2pPr>
            <a:lvl3pPr marL="955799" indent="0">
              <a:buNone/>
              <a:defRPr sz="1900" b="1"/>
            </a:lvl3pPr>
            <a:lvl4pPr marL="1433699" indent="0">
              <a:buNone/>
              <a:defRPr sz="1700" b="1"/>
            </a:lvl4pPr>
            <a:lvl5pPr marL="1911598" indent="0">
              <a:buNone/>
              <a:defRPr sz="1700" b="1"/>
            </a:lvl5pPr>
            <a:lvl6pPr marL="2389498" indent="0">
              <a:buNone/>
              <a:defRPr sz="1700" b="1"/>
            </a:lvl6pPr>
            <a:lvl7pPr marL="2867397" indent="0">
              <a:buNone/>
              <a:defRPr sz="1700" b="1"/>
            </a:lvl7pPr>
            <a:lvl8pPr marL="3345296" indent="0">
              <a:buNone/>
              <a:defRPr sz="1700" b="1"/>
            </a:lvl8pPr>
            <a:lvl9pPr marL="3823196"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4877281" y="2261975"/>
            <a:ext cx="4243864" cy="4109523"/>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8"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9"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767F072C-84EF-40F6-9A62-6E4D979361C1}"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EDC1D-DA97-419C-B4C2-0CE451FA8D02}" type="datetimeFigureOut">
              <a:rPr lang="en-US" smtClean="0"/>
              <a:pPr/>
              <a:t>5/6/2009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593E05-8BEA-450A-B9F8-8C3A4BB0D8B2}"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4"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5"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46595C16-B71B-4E93-BE2E-0BC072D3E048}"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3"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4"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622C5E51-3621-41D2-8FA4-9142A115DC6B}"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065" y="283985"/>
            <a:ext cx="3158729" cy="1208586"/>
          </a:xfrm>
        </p:spPr>
        <p:txBody>
          <a:bodyPr anchor="b"/>
          <a:lstStyle>
            <a:lvl1pPr algn="l">
              <a:defRPr sz="2100" b="1"/>
            </a:lvl1pPr>
          </a:lstStyle>
          <a:p>
            <a:r>
              <a:rPr lang="en-US" smtClean="0"/>
              <a:t>Click to edit Master title style</a:t>
            </a:r>
            <a:endParaRPr lang="en-US"/>
          </a:p>
        </p:txBody>
      </p:sp>
      <p:sp>
        <p:nvSpPr>
          <p:cNvPr id="3" name="Content Placeholder 2"/>
          <p:cNvSpPr>
            <a:spLocks noGrp="1"/>
          </p:cNvSpPr>
          <p:nvPr>
            <p:ph idx="1"/>
          </p:nvPr>
        </p:nvSpPr>
        <p:spPr>
          <a:xfrm>
            <a:off x="3753802" y="283989"/>
            <a:ext cx="5367338" cy="6087509"/>
          </a:xfrm>
        </p:spPr>
        <p:txBody>
          <a:bodyPr/>
          <a:lstStyle>
            <a:lvl1pPr>
              <a:defRPr sz="3300"/>
            </a:lvl1pPr>
            <a:lvl2pPr>
              <a:defRPr sz="2900"/>
            </a:lvl2pPr>
            <a:lvl3pPr>
              <a:defRPr sz="25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0065" y="1492575"/>
            <a:ext cx="3158729" cy="4878923"/>
          </a:xfrm>
        </p:spPr>
        <p:txBody>
          <a:bodyPr/>
          <a:lstStyle>
            <a:lvl1pPr marL="0" indent="0">
              <a:buNone/>
              <a:defRPr sz="1500"/>
            </a:lvl1pPr>
            <a:lvl2pPr marL="477901" indent="0">
              <a:buNone/>
              <a:defRPr sz="1300"/>
            </a:lvl2pPr>
            <a:lvl3pPr marL="955799" indent="0">
              <a:buNone/>
              <a:defRPr sz="1000"/>
            </a:lvl3pPr>
            <a:lvl4pPr marL="1433699" indent="0">
              <a:buNone/>
              <a:defRPr sz="900"/>
            </a:lvl4pPr>
            <a:lvl5pPr marL="1911598" indent="0">
              <a:buNone/>
              <a:defRPr sz="900"/>
            </a:lvl5pPr>
            <a:lvl6pPr marL="2389498" indent="0">
              <a:buNone/>
              <a:defRPr sz="900"/>
            </a:lvl6pPr>
            <a:lvl7pPr marL="2867397" indent="0">
              <a:buNone/>
              <a:defRPr sz="900"/>
            </a:lvl7pPr>
            <a:lvl8pPr marL="3345296" indent="0">
              <a:buNone/>
              <a:defRPr sz="900"/>
            </a:lvl8pPr>
            <a:lvl9pPr marL="3823196"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7"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0C7C6C89-E123-4B6A-8981-78F08F060C30}"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902" y="4992846"/>
            <a:ext cx="5760720" cy="589434"/>
          </a:xfrm>
        </p:spPr>
        <p:txBody>
          <a:bodyPr anchor="b"/>
          <a:lstStyle>
            <a:lvl1pPr algn="l">
              <a:defRPr sz="2100" b="1"/>
            </a:lvl1pPr>
          </a:lstStyle>
          <a:p>
            <a:r>
              <a:rPr lang="en-US" smtClean="0"/>
              <a:t>Click to edit Master title style</a:t>
            </a:r>
            <a:endParaRPr lang="en-US"/>
          </a:p>
        </p:txBody>
      </p:sp>
      <p:sp>
        <p:nvSpPr>
          <p:cNvPr id="3" name="Picture Placeholder 2"/>
          <p:cNvSpPr>
            <a:spLocks noGrp="1"/>
          </p:cNvSpPr>
          <p:nvPr>
            <p:ph type="pic" idx="1"/>
          </p:nvPr>
        </p:nvSpPr>
        <p:spPr>
          <a:xfrm>
            <a:off x="1881902" y="637314"/>
            <a:ext cx="5760720" cy="4279583"/>
          </a:xfrm>
        </p:spPr>
        <p:txBody>
          <a:bodyPr/>
          <a:lstStyle>
            <a:lvl1pPr marL="0" indent="0">
              <a:buNone/>
              <a:defRPr sz="3300"/>
            </a:lvl1pPr>
            <a:lvl2pPr marL="477901" indent="0">
              <a:buNone/>
              <a:defRPr sz="2900"/>
            </a:lvl2pPr>
            <a:lvl3pPr marL="955799" indent="0">
              <a:buNone/>
              <a:defRPr sz="2500"/>
            </a:lvl3pPr>
            <a:lvl4pPr marL="1433699" indent="0">
              <a:buNone/>
              <a:defRPr sz="2100"/>
            </a:lvl4pPr>
            <a:lvl5pPr marL="1911598" indent="0">
              <a:buNone/>
              <a:defRPr sz="2100"/>
            </a:lvl5pPr>
            <a:lvl6pPr marL="2389498" indent="0">
              <a:buNone/>
              <a:defRPr sz="2100"/>
            </a:lvl6pPr>
            <a:lvl7pPr marL="2867397" indent="0">
              <a:buNone/>
              <a:defRPr sz="2100"/>
            </a:lvl7pPr>
            <a:lvl8pPr marL="3345296" indent="0">
              <a:buNone/>
              <a:defRPr sz="2100"/>
            </a:lvl8pPr>
            <a:lvl9pPr marL="3823196" indent="0">
              <a:buNone/>
              <a:defRPr sz="2100"/>
            </a:lvl9pPr>
          </a:lstStyle>
          <a:p>
            <a:pPr lvl="0"/>
            <a:endParaRPr lang="en-US" noProof="0"/>
          </a:p>
        </p:txBody>
      </p:sp>
      <p:sp>
        <p:nvSpPr>
          <p:cNvPr id="4" name="Text Placeholder 3"/>
          <p:cNvSpPr>
            <a:spLocks noGrp="1"/>
          </p:cNvSpPr>
          <p:nvPr>
            <p:ph type="body" sz="half" idx="2"/>
          </p:nvPr>
        </p:nvSpPr>
        <p:spPr>
          <a:xfrm>
            <a:off x="1881902" y="5582280"/>
            <a:ext cx="5760720" cy="837094"/>
          </a:xfrm>
        </p:spPr>
        <p:txBody>
          <a:bodyPr/>
          <a:lstStyle>
            <a:lvl1pPr marL="0" indent="0">
              <a:buNone/>
              <a:defRPr sz="1500"/>
            </a:lvl1pPr>
            <a:lvl2pPr marL="477901" indent="0">
              <a:buNone/>
              <a:defRPr sz="1300"/>
            </a:lvl2pPr>
            <a:lvl3pPr marL="955799" indent="0">
              <a:buNone/>
              <a:defRPr sz="1000"/>
            </a:lvl3pPr>
            <a:lvl4pPr marL="1433699" indent="0">
              <a:buNone/>
              <a:defRPr sz="900"/>
            </a:lvl4pPr>
            <a:lvl5pPr marL="1911598" indent="0">
              <a:buNone/>
              <a:defRPr sz="900"/>
            </a:lvl5pPr>
            <a:lvl6pPr marL="2389498" indent="0">
              <a:buNone/>
              <a:defRPr sz="900"/>
            </a:lvl6pPr>
            <a:lvl7pPr marL="2867397" indent="0">
              <a:buNone/>
              <a:defRPr sz="900"/>
            </a:lvl7pPr>
            <a:lvl8pPr marL="3345296" indent="0">
              <a:buNone/>
              <a:defRPr sz="900"/>
            </a:lvl8pPr>
            <a:lvl9pPr marL="3823196"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7"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7F711C41-692C-471E-A679-48AFD213E7DE}"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5"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AD9C7F3E-13C9-4B42-9C45-FA24B6E2CC62}"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0870" y="285641"/>
            <a:ext cx="2160270" cy="608585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80060" y="285641"/>
            <a:ext cx="6320790" cy="60858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5"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FCC3F027-47FB-4D66-90BD-9660EC960A4E}"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80060" y="285641"/>
            <a:ext cx="8641080" cy="60858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0"/>
          </p:nvPr>
        </p:nvSpPr>
        <p:spPr>
          <a:xfrm>
            <a:off x="7360920" y="0"/>
            <a:ext cx="2240280" cy="396258"/>
          </a:xfrm>
        </p:spPr>
        <p:txBody>
          <a:bodyPr/>
          <a:lstStyle>
            <a:lvl1pPr>
              <a:defRPr/>
            </a:lvl1pPr>
          </a:lstStyle>
          <a:p>
            <a:pPr algn="r" rtl="0" fontAlgn="base">
              <a:spcBef>
                <a:spcPct val="0"/>
              </a:spcBef>
              <a:spcAft>
                <a:spcPct val="0"/>
              </a:spcAft>
              <a:defRPr/>
            </a:pPr>
            <a:fld id="{439D97E0-9C82-48D3-973D-CBC6E2BD96F8}"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80060" y="285636"/>
            <a:ext cx="8641080" cy="1188773"/>
          </a:xfrm>
          <a:prstGeom prst="rect">
            <a:avLst/>
          </a:prstGeom>
        </p:spPr>
        <p:txBody>
          <a:bodyPr/>
          <a:lstStyle/>
          <a:p>
            <a:r>
              <a:rPr lang="en-US" smtClean="0"/>
              <a:t>Click to edit Master title style</a:t>
            </a:r>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090" y="2215741"/>
            <a:ext cx="8161020" cy="1528894"/>
          </a:xfrm>
          <a:prstGeom prst="rect">
            <a:avLst/>
          </a:prstGeom>
        </p:spPr>
        <p:txBody>
          <a:bodyPr lIns="95580" tIns="47790" rIns="95580" bIns="47790"/>
          <a:lstStyle/>
          <a:p>
            <a:r>
              <a:rPr lang="en-US" smtClean="0"/>
              <a:t>Click to edit Master title style</a:t>
            </a:r>
            <a:endParaRPr lang="en-US"/>
          </a:p>
        </p:txBody>
      </p:sp>
      <p:sp>
        <p:nvSpPr>
          <p:cNvPr id="3" name="Subtitle 2"/>
          <p:cNvSpPr>
            <a:spLocks noGrp="1"/>
          </p:cNvSpPr>
          <p:nvPr>
            <p:ph type="subTitle" idx="1"/>
          </p:nvPr>
        </p:nvSpPr>
        <p:spPr>
          <a:xfrm>
            <a:off x="1440180" y="4041828"/>
            <a:ext cx="6720840" cy="1822785"/>
          </a:xfrm>
        </p:spPr>
        <p:txBody>
          <a:bodyPr/>
          <a:lstStyle>
            <a:lvl1pPr marL="0" indent="0" algn="ctr">
              <a:buNone/>
              <a:defRPr/>
            </a:lvl1pPr>
            <a:lvl2pPr marL="477901" indent="0" algn="ctr">
              <a:buNone/>
              <a:defRPr/>
            </a:lvl2pPr>
            <a:lvl3pPr marL="955799" indent="0" algn="ctr">
              <a:buNone/>
              <a:defRPr/>
            </a:lvl3pPr>
            <a:lvl4pPr marL="1433699" indent="0" algn="ctr">
              <a:buNone/>
              <a:defRPr/>
            </a:lvl4pPr>
            <a:lvl5pPr marL="1911598" indent="0" algn="ctr">
              <a:buNone/>
              <a:defRPr/>
            </a:lvl5pPr>
            <a:lvl6pPr marL="2389498" indent="0" algn="ctr">
              <a:buNone/>
              <a:defRPr/>
            </a:lvl6pPr>
            <a:lvl7pPr marL="2867397" indent="0" algn="ctr">
              <a:buNone/>
              <a:defRPr/>
            </a:lvl7pPr>
            <a:lvl8pPr marL="3345296" indent="0" algn="ctr">
              <a:buNone/>
              <a:defRPr/>
            </a:lvl8pPr>
            <a:lvl9pPr marL="3823196"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r>
              <a:rPr lang="en-US" sz="1000" kern="1200" dirty="0">
                <a:solidFill>
                  <a:srgbClr val="FFFFFF"/>
                </a:solidFill>
                <a:latin typeface="Garamond" pitchFamily="18" charset="0"/>
                <a:ea typeface="+mn-ea"/>
                <a:cs typeface="Times New Roman" pitchFamily="18" charset="0"/>
              </a:rPr>
              <a:t> January 2007</a:t>
            </a:r>
          </a:p>
        </p:txBody>
      </p:sp>
      <p:sp>
        <p:nvSpPr>
          <p:cNvPr id="5" name="Slide Number Placeholder 4"/>
          <p:cNvSpPr>
            <a:spLocks noGrp="1"/>
          </p:cNvSpPr>
          <p:nvPr>
            <p:ph type="sldNum" sz="quarter" idx="11"/>
          </p:nvPr>
        </p:nvSpPr>
        <p:spPr/>
        <p:txBody>
          <a:bodyPr/>
          <a:lstStyle>
            <a:lvl1pPr>
              <a:defRPr/>
            </a:lvl1pPr>
          </a:lstStyle>
          <a:p>
            <a:pPr algn="r" rtl="0" fontAlgn="base">
              <a:spcBef>
                <a:spcPct val="0"/>
              </a:spcBef>
              <a:spcAft>
                <a:spcPct val="0"/>
              </a:spcAft>
            </a:pPr>
            <a:fld id="{D2A6DC9C-430D-4F74-A79B-EE6B6F55EE24}" type="slidenum">
              <a:rPr lang="en-US" sz="1500" kern="1200">
                <a:solidFill>
                  <a:srgbClr val="66FF33"/>
                </a:solidFill>
                <a:latin typeface="Arial"/>
                <a:ea typeface="+mn-ea"/>
                <a:cs typeface="Times New Roman" pitchFamily="18" charset="0"/>
              </a:rPr>
              <a:pPr algn="r" rtl="0" fontAlgn="base">
                <a:spcBef>
                  <a:spcPct val="0"/>
                </a:spcBef>
                <a:spcAft>
                  <a:spcPct val="0"/>
                </a:spcAft>
              </a:pPr>
              <a:t>‹#›</a:t>
            </a:fld>
            <a:endParaRPr lang="en-US" sz="1500" kern="1200" dirty="0">
              <a:solidFill>
                <a:srgbClr val="66FF33"/>
              </a:solidFill>
              <a:latin typeface="Arial"/>
              <a:ea typeface="+mn-ea"/>
              <a:cs typeface="Times New Roman" pitchFamily="18" charset="0"/>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065" y="283985"/>
            <a:ext cx="3158729" cy="1208586"/>
          </a:xfrm>
        </p:spPr>
        <p:txBody>
          <a:bodyPr anchor="b"/>
          <a:lstStyle>
            <a:lvl1pPr algn="l">
              <a:defRPr sz="2100" b="1"/>
            </a:lvl1pPr>
          </a:lstStyle>
          <a:p>
            <a:r>
              <a:rPr lang="en-US" smtClean="0"/>
              <a:t>Click to edit Master title style</a:t>
            </a:r>
            <a:endParaRPr lang="en-US"/>
          </a:p>
        </p:txBody>
      </p:sp>
      <p:sp>
        <p:nvSpPr>
          <p:cNvPr id="3" name="Content Placeholder 2"/>
          <p:cNvSpPr>
            <a:spLocks noGrp="1"/>
          </p:cNvSpPr>
          <p:nvPr>
            <p:ph idx="1"/>
          </p:nvPr>
        </p:nvSpPr>
        <p:spPr>
          <a:xfrm>
            <a:off x="3753802" y="283989"/>
            <a:ext cx="5367338" cy="6087509"/>
          </a:xfrm>
        </p:spPr>
        <p:txBody>
          <a:bodyPr/>
          <a:lstStyle>
            <a:lvl1pPr>
              <a:defRPr sz="3300"/>
            </a:lvl1pPr>
            <a:lvl2pPr>
              <a:defRPr sz="2900"/>
            </a:lvl2pPr>
            <a:lvl3pPr>
              <a:defRPr sz="25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0065" y="1492575"/>
            <a:ext cx="3158729" cy="4878923"/>
          </a:xfrm>
        </p:spPr>
        <p:txBody>
          <a:bodyPr/>
          <a:lstStyle>
            <a:lvl1pPr marL="0" indent="0">
              <a:buNone/>
              <a:defRPr sz="1500"/>
            </a:lvl1pPr>
            <a:lvl2pPr marL="477901" indent="0">
              <a:buNone/>
              <a:defRPr sz="1300"/>
            </a:lvl2pPr>
            <a:lvl3pPr marL="955799" indent="0">
              <a:buNone/>
              <a:defRPr sz="1000"/>
            </a:lvl3pPr>
            <a:lvl4pPr marL="1433699" indent="0">
              <a:buNone/>
              <a:defRPr sz="900"/>
            </a:lvl4pPr>
            <a:lvl5pPr marL="1911598" indent="0">
              <a:buNone/>
              <a:defRPr sz="900"/>
            </a:lvl5pPr>
            <a:lvl6pPr marL="2389498" indent="0">
              <a:buNone/>
              <a:defRPr sz="900"/>
            </a:lvl6pPr>
            <a:lvl7pPr marL="2867397" indent="0">
              <a:buNone/>
              <a:defRPr sz="900"/>
            </a:lvl7pPr>
            <a:lvl8pPr marL="3345296" indent="0">
              <a:buNone/>
              <a:defRPr sz="900"/>
            </a:lvl8pPr>
            <a:lvl9pPr marL="382319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CEDC1D-DA97-419C-B4C2-0CE451FA8D02}" type="datetimeFigureOut">
              <a:rPr lang="en-US" smtClean="0"/>
              <a:pPr/>
              <a:t>5/6/2009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593E05-8BEA-450A-B9F8-8C3A4BB0D8B2}"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0060" y="285636"/>
            <a:ext cx="8641080" cy="1188773"/>
          </a:xfrm>
          <a:prstGeom prst="rect">
            <a:avLst/>
          </a:prstGeom>
        </p:spPr>
        <p:txBody>
          <a:bodyPr lIns="95580" tIns="47790" rIns="95580" bIns="47790"/>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r>
              <a:rPr lang="en-US" sz="1000" kern="1200" dirty="0">
                <a:solidFill>
                  <a:srgbClr val="FFFFFF"/>
                </a:solidFill>
                <a:latin typeface="Garamond" pitchFamily="18" charset="0"/>
                <a:ea typeface="+mn-ea"/>
                <a:cs typeface="Times New Roman" pitchFamily="18" charset="0"/>
              </a:rPr>
              <a:t> January 2007</a:t>
            </a:r>
          </a:p>
        </p:txBody>
      </p:sp>
      <p:sp>
        <p:nvSpPr>
          <p:cNvPr id="5" name="Slide Number Placeholder 4"/>
          <p:cNvSpPr>
            <a:spLocks noGrp="1"/>
          </p:cNvSpPr>
          <p:nvPr>
            <p:ph type="sldNum" sz="quarter" idx="11"/>
          </p:nvPr>
        </p:nvSpPr>
        <p:spPr/>
        <p:txBody>
          <a:bodyPr/>
          <a:lstStyle>
            <a:lvl1pPr>
              <a:defRPr/>
            </a:lvl1pPr>
          </a:lstStyle>
          <a:p>
            <a:pPr algn="r" rtl="0" fontAlgn="base">
              <a:spcBef>
                <a:spcPct val="0"/>
              </a:spcBef>
              <a:spcAft>
                <a:spcPct val="0"/>
              </a:spcAft>
            </a:pPr>
            <a:fld id="{344ABF6B-21A9-4DA1-B48E-297904065941}" type="slidenum">
              <a:rPr lang="en-US" sz="1500" kern="1200">
                <a:solidFill>
                  <a:srgbClr val="66FF33"/>
                </a:solidFill>
                <a:latin typeface="Arial"/>
                <a:ea typeface="+mn-ea"/>
                <a:cs typeface="Times New Roman" pitchFamily="18" charset="0"/>
              </a:rPr>
              <a:pPr algn="r" rtl="0" fontAlgn="base">
                <a:spcBef>
                  <a:spcPct val="0"/>
                </a:spcBef>
                <a:spcAft>
                  <a:spcPct val="0"/>
                </a:spcAft>
              </a:pPr>
              <a:t>‹#›</a:t>
            </a:fld>
            <a:endParaRPr lang="en-US" sz="1500" kern="1200" dirty="0">
              <a:solidFill>
                <a:srgbClr val="66FF33"/>
              </a:solidFill>
              <a:latin typeface="Arial"/>
              <a:ea typeface="+mn-ea"/>
              <a:cs typeface="Times New Roman" pitchFamily="18" charset="0"/>
            </a:endParaRPr>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429" y="4583385"/>
            <a:ext cx="8161020" cy="1416621"/>
          </a:xfrm>
          <a:prstGeom prst="rect">
            <a:avLst/>
          </a:prstGeom>
        </p:spPr>
        <p:txBody>
          <a:bodyPr lIns="95580" tIns="47790" rIns="95580" bIns="47790" anchor="t"/>
          <a:lstStyle>
            <a:lvl1pPr algn="l">
              <a:defRPr sz="4200" b="1" cap="all"/>
            </a:lvl1pPr>
          </a:lstStyle>
          <a:p>
            <a:r>
              <a:rPr lang="en-US" smtClean="0"/>
              <a:t>Click to edit Master title style</a:t>
            </a:r>
            <a:endParaRPr lang="en-US"/>
          </a:p>
        </p:txBody>
      </p:sp>
      <p:sp>
        <p:nvSpPr>
          <p:cNvPr id="3" name="Text Placeholder 2"/>
          <p:cNvSpPr>
            <a:spLocks noGrp="1"/>
          </p:cNvSpPr>
          <p:nvPr>
            <p:ph type="body" idx="1"/>
          </p:nvPr>
        </p:nvSpPr>
        <p:spPr>
          <a:xfrm>
            <a:off x="758429" y="3023121"/>
            <a:ext cx="8161020" cy="1560264"/>
          </a:xfrm>
        </p:spPr>
        <p:txBody>
          <a:bodyPr anchor="b"/>
          <a:lstStyle>
            <a:lvl1pPr marL="0" indent="0">
              <a:buNone/>
              <a:defRPr sz="2100"/>
            </a:lvl1pPr>
            <a:lvl2pPr marL="477901" indent="0">
              <a:buNone/>
              <a:defRPr sz="1900"/>
            </a:lvl2pPr>
            <a:lvl3pPr marL="955799" indent="0">
              <a:buNone/>
              <a:defRPr sz="1700"/>
            </a:lvl3pPr>
            <a:lvl4pPr marL="1433699" indent="0">
              <a:buNone/>
              <a:defRPr sz="1500"/>
            </a:lvl4pPr>
            <a:lvl5pPr marL="1911598" indent="0">
              <a:buNone/>
              <a:defRPr sz="1500"/>
            </a:lvl5pPr>
            <a:lvl6pPr marL="2389498" indent="0">
              <a:buNone/>
              <a:defRPr sz="1500"/>
            </a:lvl6pPr>
            <a:lvl7pPr marL="2867397" indent="0">
              <a:buNone/>
              <a:defRPr sz="1500"/>
            </a:lvl7pPr>
            <a:lvl8pPr marL="3345296" indent="0">
              <a:buNone/>
              <a:defRPr sz="1500"/>
            </a:lvl8pPr>
            <a:lvl9pPr marL="3823196" indent="0">
              <a:buNone/>
              <a:defRPr sz="15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r>
              <a:rPr lang="en-US" sz="1000" kern="1200" dirty="0">
                <a:solidFill>
                  <a:srgbClr val="FFFFFF"/>
                </a:solidFill>
                <a:latin typeface="Garamond" pitchFamily="18" charset="0"/>
                <a:ea typeface="+mn-ea"/>
                <a:cs typeface="Times New Roman" pitchFamily="18" charset="0"/>
              </a:rPr>
              <a:t> January 2007</a:t>
            </a:r>
          </a:p>
        </p:txBody>
      </p:sp>
      <p:sp>
        <p:nvSpPr>
          <p:cNvPr id="5" name="Slide Number Placeholder 4"/>
          <p:cNvSpPr>
            <a:spLocks noGrp="1"/>
          </p:cNvSpPr>
          <p:nvPr>
            <p:ph type="sldNum" sz="quarter" idx="11"/>
          </p:nvPr>
        </p:nvSpPr>
        <p:spPr/>
        <p:txBody>
          <a:bodyPr/>
          <a:lstStyle>
            <a:lvl1pPr>
              <a:defRPr/>
            </a:lvl1pPr>
          </a:lstStyle>
          <a:p>
            <a:pPr algn="r" rtl="0" fontAlgn="base">
              <a:spcBef>
                <a:spcPct val="0"/>
              </a:spcBef>
              <a:spcAft>
                <a:spcPct val="0"/>
              </a:spcAft>
            </a:pPr>
            <a:fld id="{80667642-3C03-4106-9DF9-26D2F742587E}" type="slidenum">
              <a:rPr lang="en-US" sz="1500" kern="1200">
                <a:solidFill>
                  <a:srgbClr val="66FF33"/>
                </a:solidFill>
                <a:latin typeface="Arial"/>
                <a:ea typeface="+mn-ea"/>
                <a:cs typeface="Times New Roman" pitchFamily="18" charset="0"/>
              </a:rPr>
              <a:pPr algn="r" rtl="0" fontAlgn="base">
                <a:spcBef>
                  <a:spcPct val="0"/>
                </a:spcBef>
                <a:spcAft>
                  <a:spcPct val="0"/>
                </a:spcAft>
              </a:pPr>
              <a:t>‹#›</a:t>
            </a:fld>
            <a:endParaRPr lang="en-US" sz="1500" kern="1200" dirty="0">
              <a:solidFill>
                <a:srgbClr val="66FF33"/>
              </a:solidFill>
              <a:latin typeface="Arial"/>
              <a:ea typeface="+mn-ea"/>
              <a:cs typeface="Times New Roman" pitchFamily="18" charset="0"/>
            </a:endParaRPr>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0060" y="285636"/>
            <a:ext cx="8641080" cy="1188773"/>
          </a:xfrm>
          <a:prstGeom prst="rect">
            <a:avLst/>
          </a:prstGeom>
        </p:spPr>
        <p:txBody>
          <a:bodyPr lIns="95580" tIns="47790" rIns="95580" bIns="47790"/>
          <a:lstStyle/>
          <a:p>
            <a:r>
              <a:rPr lang="en-US" smtClean="0"/>
              <a:t>Click to edit Master title style</a:t>
            </a:r>
            <a:endParaRPr lang="en-US"/>
          </a:p>
        </p:txBody>
      </p:sp>
      <p:sp>
        <p:nvSpPr>
          <p:cNvPr id="3" name="Content Placeholder 2"/>
          <p:cNvSpPr>
            <a:spLocks noGrp="1"/>
          </p:cNvSpPr>
          <p:nvPr>
            <p:ph sz="half" idx="1"/>
          </p:nvPr>
        </p:nvSpPr>
        <p:spPr>
          <a:xfrm>
            <a:off x="480060" y="1664287"/>
            <a:ext cx="4240530" cy="4707211"/>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80610" y="1664287"/>
            <a:ext cx="4240530" cy="4707211"/>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r>
              <a:rPr lang="en-US" sz="1000" kern="1200" dirty="0">
                <a:solidFill>
                  <a:srgbClr val="FFFFFF"/>
                </a:solidFill>
                <a:latin typeface="Garamond" pitchFamily="18" charset="0"/>
                <a:ea typeface="+mn-ea"/>
                <a:cs typeface="Times New Roman" pitchFamily="18" charset="0"/>
              </a:rPr>
              <a:t> January 2007</a:t>
            </a:r>
          </a:p>
        </p:txBody>
      </p:sp>
      <p:sp>
        <p:nvSpPr>
          <p:cNvPr id="6" name="Slide Number Placeholder 5"/>
          <p:cNvSpPr>
            <a:spLocks noGrp="1"/>
          </p:cNvSpPr>
          <p:nvPr>
            <p:ph type="sldNum" sz="quarter" idx="11"/>
          </p:nvPr>
        </p:nvSpPr>
        <p:spPr/>
        <p:txBody>
          <a:bodyPr/>
          <a:lstStyle>
            <a:lvl1pPr>
              <a:defRPr/>
            </a:lvl1pPr>
          </a:lstStyle>
          <a:p>
            <a:pPr algn="r" rtl="0" fontAlgn="base">
              <a:spcBef>
                <a:spcPct val="0"/>
              </a:spcBef>
              <a:spcAft>
                <a:spcPct val="0"/>
              </a:spcAft>
            </a:pPr>
            <a:fld id="{F8A78F71-ED5F-42C5-A996-F3716D519FAB}" type="slidenum">
              <a:rPr lang="en-US" sz="1500" kern="1200">
                <a:solidFill>
                  <a:srgbClr val="66FF33"/>
                </a:solidFill>
                <a:latin typeface="Arial"/>
                <a:ea typeface="+mn-ea"/>
                <a:cs typeface="Times New Roman" pitchFamily="18" charset="0"/>
              </a:rPr>
              <a:pPr algn="r" rtl="0" fontAlgn="base">
                <a:spcBef>
                  <a:spcPct val="0"/>
                </a:spcBef>
                <a:spcAft>
                  <a:spcPct val="0"/>
                </a:spcAft>
              </a:pPr>
              <a:t>‹#›</a:t>
            </a:fld>
            <a:endParaRPr lang="en-US" sz="1500" kern="1200" dirty="0">
              <a:solidFill>
                <a:srgbClr val="66FF33"/>
              </a:solidFill>
              <a:latin typeface="Arial"/>
              <a:ea typeface="+mn-ea"/>
              <a:cs typeface="Times New Roman" pitchFamily="18" charset="0"/>
            </a:endParaRPr>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0060" y="285636"/>
            <a:ext cx="8641080" cy="1188773"/>
          </a:xfrm>
          <a:prstGeom prst="rect">
            <a:avLst/>
          </a:prstGeom>
        </p:spPr>
        <p:txBody>
          <a:bodyPr lIns="95580" tIns="47790" rIns="95580" bIns="47790"/>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80060" y="1596589"/>
            <a:ext cx="4242197" cy="665382"/>
          </a:xfrm>
        </p:spPr>
        <p:txBody>
          <a:bodyPr anchor="b"/>
          <a:lstStyle>
            <a:lvl1pPr marL="0" indent="0">
              <a:buNone/>
              <a:defRPr sz="2500" b="1"/>
            </a:lvl1pPr>
            <a:lvl2pPr marL="477901" indent="0">
              <a:buNone/>
              <a:defRPr sz="2100" b="1"/>
            </a:lvl2pPr>
            <a:lvl3pPr marL="955799" indent="0">
              <a:buNone/>
              <a:defRPr sz="1900" b="1"/>
            </a:lvl3pPr>
            <a:lvl4pPr marL="1433699" indent="0">
              <a:buNone/>
              <a:defRPr sz="1700" b="1"/>
            </a:lvl4pPr>
            <a:lvl5pPr marL="1911598" indent="0">
              <a:buNone/>
              <a:defRPr sz="1700" b="1"/>
            </a:lvl5pPr>
            <a:lvl6pPr marL="2389498" indent="0">
              <a:buNone/>
              <a:defRPr sz="1700" b="1"/>
            </a:lvl6pPr>
            <a:lvl7pPr marL="2867397" indent="0">
              <a:buNone/>
              <a:defRPr sz="1700" b="1"/>
            </a:lvl7pPr>
            <a:lvl8pPr marL="3345296" indent="0">
              <a:buNone/>
              <a:defRPr sz="1700" b="1"/>
            </a:lvl8pPr>
            <a:lvl9pPr marL="3823196"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480060" y="2261975"/>
            <a:ext cx="4242197" cy="4109523"/>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7281" y="1596589"/>
            <a:ext cx="4243864" cy="665382"/>
          </a:xfrm>
        </p:spPr>
        <p:txBody>
          <a:bodyPr anchor="b"/>
          <a:lstStyle>
            <a:lvl1pPr marL="0" indent="0">
              <a:buNone/>
              <a:defRPr sz="2500" b="1"/>
            </a:lvl1pPr>
            <a:lvl2pPr marL="477901" indent="0">
              <a:buNone/>
              <a:defRPr sz="2100" b="1"/>
            </a:lvl2pPr>
            <a:lvl3pPr marL="955799" indent="0">
              <a:buNone/>
              <a:defRPr sz="1900" b="1"/>
            </a:lvl3pPr>
            <a:lvl4pPr marL="1433699" indent="0">
              <a:buNone/>
              <a:defRPr sz="1700" b="1"/>
            </a:lvl4pPr>
            <a:lvl5pPr marL="1911598" indent="0">
              <a:buNone/>
              <a:defRPr sz="1700" b="1"/>
            </a:lvl5pPr>
            <a:lvl6pPr marL="2389498" indent="0">
              <a:buNone/>
              <a:defRPr sz="1700" b="1"/>
            </a:lvl6pPr>
            <a:lvl7pPr marL="2867397" indent="0">
              <a:buNone/>
              <a:defRPr sz="1700" b="1"/>
            </a:lvl7pPr>
            <a:lvl8pPr marL="3345296" indent="0">
              <a:buNone/>
              <a:defRPr sz="1700" b="1"/>
            </a:lvl8pPr>
            <a:lvl9pPr marL="3823196"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4877281" y="2261975"/>
            <a:ext cx="4243864" cy="4109523"/>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r>
              <a:rPr lang="en-US" sz="1000" kern="1200" dirty="0">
                <a:solidFill>
                  <a:srgbClr val="FFFFFF"/>
                </a:solidFill>
                <a:latin typeface="Garamond" pitchFamily="18" charset="0"/>
                <a:ea typeface="+mn-ea"/>
                <a:cs typeface="Times New Roman" pitchFamily="18" charset="0"/>
              </a:rPr>
              <a:t> January 2007</a:t>
            </a:r>
          </a:p>
        </p:txBody>
      </p:sp>
      <p:sp>
        <p:nvSpPr>
          <p:cNvPr id="8" name="Slide Number Placeholder 7"/>
          <p:cNvSpPr>
            <a:spLocks noGrp="1"/>
          </p:cNvSpPr>
          <p:nvPr>
            <p:ph type="sldNum" sz="quarter" idx="11"/>
          </p:nvPr>
        </p:nvSpPr>
        <p:spPr/>
        <p:txBody>
          <a:bodyPr/>
          <a:lstStyle>
            <a:lvl1pPr>
              <a:defRPr/>
            </a:lvl1pPr>
          </a:lstStyle>
          <a:p>
            <a:pPr algn="r" rtl="0" fontAlgn="base">
              <a:spcBef>
                <a:spcPct val="0"/>
              </a:spcBef>
              <a:spcAft>
                <a:spcPct val="0"/>
              </a:spcAft>
            </a:pPr>
            <a:fld id="{2C919873-FCCC-4EBE-B19A-02CD30AADB4E}" type="slidenum">
              <a:rPr lang="en-US" sz="1500" kern="1200">
                <a:solidFill>
                  <a:srgbClr val="66FF33"/>
                </a:solidFill>
                <a:latin typeface="Arial"/>
                <a:ea typeface="+mn-ea"/>
                <a:cs typeface="Times New Roman" pitchFamily="18" charset="0"/>
              </a:rPr>
              <a:pPr algn="r" rtl="0" fontAlgn="base">
                <a:spcBef>
                  <a:spcPct val="0"/>
                </a:spcBef>
                <a:spcAft>
                  <a:spcPct val="0"/>
                </a:spcAft>
              </a:pPr>
              <a:t>‹#›</a:t>
            </a:fld>
            <a:endParaRPr lang="en-US" sz="1500" kern="1200" dirty="0">
              <a:solidFill>
                <a:srgbClr val="66FF33"/>
              </a:solidFill>
              <a:latin typeface="Arial"/>
              <a:ea typeface="+mn-ea"/>
              <a:cs typeface="Times New Roman" pitchFamily="18" charset="0"/>
            </a:endParaRPr>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80060" y="285636"/>
            <a:ext cx="8641080" cy="1188773"/>
          </a:xfrm>
          <a:prstGeom prst="rect">
            <a:avLst/>
          </a:prstGeom>
        </p:spPr>
        <p:txBody>
          <a:bodyPr lIns="95580" tIns="47790" rIns="95580" bIns="47790"/>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r>
              <a:rPr lang="en-US" sz="1000" kern="1200" dirty="0">
                <a:solidFill>
                  <a:srgbClr val="FFFFFF"/>
                </a:solidFill>
                <a:latin typeface="Garamond" pitchFamily="18" charset="0"/>
                <a:ea typeface="+mn-ea"/>
                <a:cs typeface="Times New Roman" pitchFamily="18" charset="0"/>
              </a:rPr>
              <a:t> January 2007</a:t>
            </a:r>
          </a:p>
        </p:txBody>
      </p:sp>
      <p:sp>
        <p:nvSpPr>
          <p:cNvPr id="4" name="Slide Number Placeholder 3"/>
          <p:cNvSpPr>
            <a:spLocks noGrp="1"/>
          </p:cNvSpPr>
          <p:nvPr>
            <p:ph type="sldNum" sz="quarter" idx="11"/>
          </p:nvPr>
        </p:nvSpPr>
        <p:spPr/>
        <p:txBody>
          <a:bodyPr/>
          <a:lstStyle>
            <a:lvl1pPr>
              <a:defRPr/>
            </a:lvl1pPr>
          </a:lstStyle>
          <a:p>
            <a:pPr algn="r" rtl="0" fontAlgn="base">
              <a:spcBef>
                <a:spcPct val="0"/>
              </a:spcBef>
              <a:spcAft>
                <a:spcPct val="0"/>
              </a:spcAft>
            </a:pPr>
            <a:fld id="{7F9E4FAE-51AC-4FD0-9665-3A3F4C514DB9}" type="slidenum">
              <a:rPr lang="en-US" sz="1500" kern="1200">
                <a:solidFill>
                  <a:srgbClr val="66FF33"/>
                </a:solidFill>
                <a:latin typeface="Arial"/>
                <a:ea typeface="+mn-ea"/>
                <a:cs typeface="Times New Roman" pitchFamily="18" charset="0"/>
              </a:rPr>
              <a:pPr algn="r" rtl="0" fontAlgn="base">
                <a:spcBef>
                  <a:spcPct val="0"/>
                </a:spcBef>
                <a:spcAft>
                  <a:spcPct val="0"/>
                </a:spcAft>
              </a:pPr>
              <a:t>‹#›</a:t>
            </a:fld>
            <a:endParaRPr lang="en-US" sz="1500" kern="1200" dirty="0">
              <a:solidFill>
                <a:srgbClr val="66FF33"/>
              </a:solidFill>
              <a:latin typeface="Arial"/>
              <a:ea typeface="+mn-ea"/>
              <a:cs typeface="Times New Roman" pitchFamily="18" charset="0"/>
            </a:endParaRPr>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r>
              <a:rPr lang="en-US" sz="1000" kern="1200" dirty="0">
                <a:solidFill>
                  <a:srgbClr val="FFFFFF"/>
                </a:solidFill>
                <a:latin typeface="Garamond" pitchFamily="18" charset="0"/>
                <a:ea typeface="+mn-ea"/>
                <a:cs typeface="Times New Roman" pitchFamily="18" charset="0"/>
              </a:rPr>
              <a:t> January 2007</a:t>
            </a:r>
          </a:p>
        </p:txBody>
      </p:sp>
      <p:sp>
        <p:nvSpPr>
          <p:cNvPr id="3" name="Slide Number Placeholder 2"/>
          <p:cNvSpPr>
            <a:spLocks noGrp="1"/>
          </p:cNvSpPr>
          <p:nvPr>
            <p:ph type="sldNum" sz="quarter" idx="11"/>
          </p:nvPr>
        </p:nvSpPr>
        <p:spPr/>
        <p:txBody>
          <a:bodyPr/>
          <a:lstStyle>
            <a:lvl1pPr>
              <a:defRPr/>
            </a:lvl1pPr>
          </a:lstStyle>
          <a:p>
            <a:pPr algn="r" rtl="0" fontAlgn="base">
              <a:spcBef>
                <a:spcPct val="0"/>
              </a:spcBef>
              <a:spcAft>
                <a:spcPct val="0"/>
              </a:spcAft>
            </a:pPr>
            <a:fld id="{0307F3DC-BBCC-4FB0-9A29-80BDE7FDDA09}" type="slidenum">
              <a:rPr lang="en-US" sz="1500" kern="1200">
                <a:solidFill>
                  <a:srgbClr val="66FF33"/>
                </a:solidFill>
                <a:latin typeface="Arial"/>
                <a:ea typeface="+mn-ea"/>
                <a:cs typeface="Times New Roman" pitchFamily="18" charset="0"/>
              </a:rPr>
              <a:pPr algn="r" rtl="0" fontAlgn="base">
                <a:spcBef>
                  <a:spcPct val="0"/>
                </a:spcBef>
                <a:spcAft>
                  <a:spcPct val="0"/>
                </a:spcAft>
              </a:pPr>
              <a:t>‹#›</a:t>
            </a:fld>
            <a:endParaRPr lang="en-US" sz="1500" kern="1200" dirty="0">
              <a:solidFill>
                <a:srgbClr val="66FF33"/>
              </a:solidFill>
              <a:latin typeface="Arial"/>
              <a:ea typeface="+mn-ea"/>
              <a:cs typeface="Times New Roman" pitchFamily="18" charset="0"/>
            </a:endParaRPr>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065" y="283985"/>
            <a:ext cx="3158729" cy="1208586"/>
          </a:xfrm>
          <a:prstGeom prst="rect">
            <a:avLst/>
          </a:prstGeom>
        </p:spPr>
        <p:txBody>
          <a:bodyPr lIns="95580" tIns="47790" rIns="95580" bIns="47790" anchor="b"/>
          <a:lstStyle>
            <a:lvl1pPr algn="l">
              <a:defRPr sz="2100" b="1"/>
            </a:lvl1pPr>
          </a:lstStyle>
          <a:p>
            <a:r>
              <a:rPr lang="en-US" smtClean="0"/>
              <a:t>Click to edit Master title style</a:t>
            </a:r>
            <a:endParaRPr lang="en-US"/>
          </a:p>
        </p:txBody>
      </p:sp>
      <p:sp>
        <p:nvSpPr>
          <p:cNvPr id="3" name="Content Placeholder 2"/>
          <p:cNvSpPr>
            <a:spLocks noGrp="1"/>
          </p:cNvSpPr>
          <p:nvPr>
            <p:ph idx="1"/>
          </p:nvPr>
        </p:nvSpPr>
        <p:spPr>
          <a:xfrm>
            <a:off x="3753802" y="283989"/>
            <a:ext cx="5367338" cy="6087509"/>
          </a:xfrm>
        </p:spPr>
        <p:txBody>
          <a:bodyPr/>
          <a:lstStyle>
            <a:lvl1pPr>
              <a:defRPr sz="3300"/>
            </a:lvl1pPr>
            <a:lvl2pPr>
              <a:defRPr sz="2900"/>
            </a:lvl2pPr>
            <a:lvl3pPr>
              <a:defRPr sz="25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0065" y="1492575"/>
            <a:ext cx="3158729" cy="4878923"/>
          </a:xfrm>
        </p:spPr>
        <p:txBody>
          <a:bodyPr/>
          <a:lstStyle>
            <a:lvl1pPr marL="0" indent="0">
              <a:buNone/>
              <a:defRPr sz="1500"/>
            </a:lvl1pPr>
            <a:lvl2pPr marL="477901" indent="0">
              <a:buNone/>
              <a:defRPr sz="1300"/>
            </a:lvl2pPr>
            <a:lvl3pPr marL="955799" indent="0">
              <a:buNone/>
              <a:defRPr sz="1000"/>
            </a:lvl3pPr>
            <a:lvl4pPr marL="1433699" indent="0">
              <a:buNone/>
              <a:defRPr sz="900"/>
            </a:lvl4pPr>
            <a:lvl5pPr marL="1911598" indent="0">
              <a:buNone/>
              <a:defRPr sz="900"/>
            </a:lvl5pPr>
            <a:lvl6pPr marL="2389498" indent="0">
              <a:buNone/>
              <a:defRPr sz="900"/>
            </a:lvl6pPr>
            <a:lvl7pPr marL="2867397" indent="0">
              <a:buNone/>
              <a:defRPr sz="900"/>
            </a:lvl7pPr>
            <a:lvl8pPr marL="3345296" indent="0">
              <a:buNone/>
              <a:defRPr sz="900"/>
            </a:lvl8pPr>
            <a:lvl9pPr marL="382319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r>
              <a:rPr lang="en-US" sz="1000" kern="1200" dirty="0">
                <a:solidFill>
                  <a:srgbClr val="FFFFFF"/>
                </a:solidFill>
                <a:latin typeface="Garamond" pitchFamily="18" charset="0"/>
                <a:ea typeface="+mn-ea"/>
                <a:cs typeface="Times New Roman" pitchFamily="18" charset="0"/>
              </a:rPr>
              <a:t> January 2007</a:t>
            </a:r>
          </a:p>
        </p:txBody>
      </p:sp>
      <p:sp>
        <p:nvSpPr>
          <p:cNvPr id="6" name="Slide Number Placeholder 5"/>
          <p:cNvSpPr>
            <a:spLocks noGrp="1"/>
          </p:cNvSpPr>
          <p:nvPr>
            <p:ph type="sldNum" sz="quarter" idx="11"/>
          </p:nvPr>
        </p:nvSpPr>
        <p:spPr/>
        <p:txBody>
          <a:bodyPr/>
          <a:lstStyle>
            <a:lvl1pPr>
              <a:defRPr/>
            </a:lvl1pPr>
          </a:lstStyle>
          <a:p>
            <a:pPr algn="r" rtl="0" fontAlgn="base">
              <a:spcBef>
                <a:spcPct val="0"/>
              </a:spcBef>
              <a:spcAft>
                <a:spcPct val="0"/>
              </a:spcAft>
            </a:pPr>
            <a:fld id="{293C491A-568D-4150-87F5-1DC600B7FF6B}" type="slidenum">
              <a:rPr lang="en-US" sz="1500" kern="1200">
                <a:solidFill>
                  <a:srgbClr val="66FF33"/>
                </a:solidFill>
                <a:latin typeface="Arial"/>
                <a:ea typeface="+mn-ea"/>
                <a:cs typeface="Times New Roman" pitchFamily="18" charset="0"/>
              </a:rPr>
              <a:pPr algn="r" rtl="0" fontAlgn="base">
                <a:spcBef>
                  <a:spcPct val="0"/>
                </a:spcBef>
                <a:spcAft>
                  <a:spcPct val="0"/>
                </a:spcAft>
              </a:pPr>
              <a:t>‹#›</a:t>
            </a:fld>
            <a:endParaRPr lang="en-US" sz="1500" kern="1200" dirty="0">
              <a:solidFill>
                <a:srgbClr val="66FF33"/>
              </a:solidFill>
              <a:latin typeface="Arial"/>
              <a:ea typeface="+mn-ea"/>
              <a:cs typeface="Times New Roman" pitchFamily="18" charset="0"/>
            </a:endParaRP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902" y="4992846"/>
            <a:ext cx="5760720" cy="589434"/>
          </a:xfrm>
          <a:prstGeom prst="rect">
            <a:avLst/>
          </a:prstGeom>
        </p:spPr>
        <p:txBody>
          <a:bodyPr lIns="95580" tIns="47790" rIns="95580" bIns="47790" anchor="b"/>
          <a:lstStyle>
            <a:lvl1pPr algn="l">
              <a:defRPr sz="2100" b="1"/>
            </a:lvl1pPr>
          </a:lstStyle>
          <a:p>
            <a:r>
              <a:rPr lang="en-US" smtClean="0"/>
              <a:t>Click to edit Master title style</a:t>
            </a:r>
            <a:endParaRPr lang="en-US"/>
          </a:p>
        </p:txBody>
      </p:sp>
      <p:sp>
        <p:nvSpPr>
          <p:cNvPr id="3" name="Picture Placeholder 2"/>
          <p:cNvSpPr>
            <a:spLocks noGrp="1"/>
          </p:cNvSpPr>
          <p:nvPr>
            <p:ph type="pic" idx="1"/>
          </p:nvPr>
        </p:nvSpPr>
        <p:spPr>
          <a:xfrm>
            <a:off x="1881902" y="637314"/>
            <a:ext cx="5760720" cy="4279583"/>
          </a:xfrm>
        </p:spPr>
        <p:txBody>
          <a:bodyPr/>
          <a:lstStyle>
            <a:lvl1pPr marL="0" indent="0">
              <a:buNone/>
              <a:defRPr sz="3300"/>
            </a:lvl1pPr>
            <a:lvl2pPr marL="477901" indent="0">
              <a:buNone/>
              <a:defRPr sz="2900"/>
            </a:lvl2pPr>
            <a:lvl3pPr marL="955799" indent="0">
              <a:buNone/>
              <a:defRPr sz="2500"/>
            </a:lvl3pPr>
            <a:lvl4pPr marL="1433699" indent="0">
              <a:buNone/>
              <a:defRPr sz="2100"/>
            </a:lvl4pPr>
            <a:lvl5pPr marL="1911598" indent="0">
              <a:buNone/>
              <a:defRPr sz="2100"/>
            </a:lvl5pPr>
            <a:lvl6pPr marL="2389498" indent="0">
              <a:buNone/>
              <a:defRPr sz="2100"/>
            </a:lvl6pPr>
            <a:lvl7pPr marL="2867397" indent="0">
              <a:buNone/>
              <a:defRPr sz="2100"/>
            </a:lvl7pPr>
            <a:lvl8pPr marL="3345296" indent="0">
              <a:buNone/>
              <a:defRPr sz="2100"/>
            </a:lvl8pPr>
            <a:lvl9pPr marL="3823196" indent="0">
              <a:buNone/>
              <a:defRPr sz="2100"/>
            </a:lvl9pPr>
          </a:lstStyle>
          <a:p>
            <a:endParaRPr lang="en-US"/>
          </a:p>
        </p:txBody>
      </p:sp>
      <p:sp>
        <p:nvSpPr>
          <p:cNvPr id="4" name="Text Placeholder 3"/>
          <p:cNvSpPr>
            <a:spLocks noGrp="1"/>
          </p:cNvSpPr>
          <p:nvPr>
            <p:ph type="body" sz="half" idx="2"/>
          </p:nvPr>
        </p:nvSpPr>
        <p:spPr>
          <a:xfrm>
            <a:off x="1881902" y="5582280"/>
            <a:ext cx="5760720" cy="837094"/>
          </a:xfrm>
        </p:spPr>
        <p:txBody>
          <a:bodyPr/>
          <a:lstStyle>
            <a:lvl1pPr marL="0" indent="0">
              <a:buNone/>
              <a:defRPr sz="1500"/>
            </a:lvl1pPr>
            <a:lvl2pPr marL="477901" indent="0">
              <a:buNone/>
              <a:defRPr sz="1300"/>
            </a:lvl2pPr>
            <a:lvl3pPr marL="955799" indent="0">
              <a:buNone/>
              <a:defRPr sz="1000"/>
            </a:lvl3pPr>
            <a:lvl4pPr marL="1433699" indent="0">
              <a:buNone/>
              <a:defRPr sz="900"/>
            </a:lvl4pPr>
            <a:lvl5pPr marL="1911598" indent="0">
              <a:buNone/>
              <a:defRPr sz="900"/>
            </a:lvl5pPr>
            <a:lvl6pPr marL="2389498" indent="0">
              <a:buNone/>
              <a:defRPr sz="900"/>
            </a:lvl6pPr>
            <a:lvl7pPr marL="2867397" indent="0">
              <a:buNone/>
              <a:defRPr sz="900"/>
            </a:lvl7pPr>
            <a:lvl8pPr marL="3345296" indent="0">
              <a:buNone/>
              <a:defRPr sz="900"/>
            </a:lvl8pPr>
            <a:lvl9pPr marL="382319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r>
              <a:rPr lang="en-US" sz="1000" kern="1200" dirty="0">
                <a:solidFill>
                  <a:srgbClr val="FFFFFF"/>
                </a:solidFill>
                <a:latin typeface="Garamond" pitchFamily="18" charset="0"/>
                <a:ea typeface="+mn-ea"/>
                <a:cs typeface="Times New Roman" pitchFamily="18" charset="0"/>
              </a:rPr>
              <a:t> January 2007</a:t>
            </a:r>
          </a:p>
        </p:txBody>
      </p:sp>
      <p:sp>
        <p:nvSpPr>
          <p:cNvPr id="6" name="Slide Number Placeholder 5"/>
          <p:cNvSpPr>
            <a:spLocks noGrp="1"/>
          </p:cNvSpPr>
          <p:nvPr>
            <p:ph type="sldNum" sz="quarter" idx="11"/>
          </p:nvPr>
        </p:nvSpPr>
        <p:spPr/>
        <p:txBody>
          <a:bodyPr/>
          <a:lstStyle>
            <a:lvl1pPr>
              <a:defRPr/>
            </a:lvl1pPr>
          </a:lstStyle>
          <a:p>
            <a:pPr algn="r" rtl="0" fontAlgn="base">
              <a:spcBef>
                <a:spcPct val="0"/>
              </a:spcBef>
              <a:spcAft>
                <a:spcPct val="0"/>
              </a:spcAft>
            </a:pPr>
            <a:fld id="{E7D345DA-FB94-4D6C-B976-4E6F97A0E9BD}" type="slidenum">
              <a:rPr lang="en-US" sz="1500" kern="1200">
                <a:solidFill>
                  <a:srgbClr val="66FF33"/>
                </a:solidFill>
                <a:latin typeface="Arial"/>
                <a:ea typeface="+mn-ea"/>
                <a:cs typeface="Times New Roman" pitchFamily="18" charset="0"/>
              </a:rPr>
              <a:pPr algn="r" rtl="0" fontAlgn="base">
                <a:spcBef>
                  <a:spcPct val="0"/>
                </a:spcBef>
                <a:spcAft>
                  <a:spcPct val="0"/>
                </a:spcAft>
              </a:pPr>
              <a:t>‹#›</a:t>
            </a:fld>
            <a:endParaRPr lang="en-US" sz="1500" kern="1200" dirty="0">
              <a:solidFill>
                <a:srgbClr val="66FF33"/>
              </a:solidFill>
              <a:latin typeface="Arial"/>
              <a:ea typeface="+mn-ea"/>
              <a:cs typeface="Times New Roman" pitchFamily="18" charset="0"/>
            </a:endParaRPr>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80060" y="285636"/>
            <a:ext cx="8641080" cy="1188773"/>
          </a:xfrm>
          <a:prstGeom prst="rect">
            <a:avLst/>
          </a:prstGeom>
        </p:spPr>
        <p:txBody>
          <a:bodyPr lIns="95580" tIns="47790" rIns="95580" bIns="47790"/>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r>
              <a:rPr lang="en-US" sz="1000" kern="1200" dirty="0">
                <a:solidFill>
                  <a:srgbClr val="FFFFFF"/>
                </a:solidFill>
                <a:latin typeface="Garamond" pitchFamily="18" charset="0"/>
                <a:ea typeface="+mn-ea"/>
                <a:cs typeface="Times New Roman" pitchFamily="18" charset="0"/>
              </a:rPr>
              <a:t> January 2007</a:t>
            </a:r>
          </a:p>
        </p:txBody>
      </p:sp>
      <p:sp>
        <p:nvSpPr>
          <p:cNvPr id="5" name="Slide Number Placeholder 4"/>
          <p:cNvSpPr>
            <a:spLocks noGrp="1"/>
          </p:cNvSpPr>
          <p:nvPr>
            <p:ph type="sldNum" sz="quarter" idx="11"/>
          </p:nvPr>
        </p:nvSpPr>
        <p:spPr/>
        <p:txBody>
          <a:bodyPr/>
          <a:lstStyle>
            <a:lvl1pPr>
              <a:defRPr/>
            </a:lvl1pPr>
          </a:lstStyle>
          <a:p>
            <a:pPr algn="r" rtl="0" fontAlgn="base">
              <a:spcBef>
                <a:spcPct val="0"/>
              </a:spcBef>
              <a:spcAft>
                <a:spcPct val="0"/>
              </a:spcAft>
            </a:pPr>
            <a:fld id="{CAC43730-450A-407F-8307-F783BACE8961}" type="slidenum">
              <a:rPr lang="en-US" sz="1500" kern="1200">
                <a:solidFill>
                  <a:srgbClr val="66FF33"/>
                </a:solidFill>
                <a:latin typeface="Arial"/>
                <a:ea typeface="+mn-ea"/>
                <a:cs typeface="Times New Roman" pitchFamily="18" charset="0"/>
              </a:rPr>
              <a:pPr algn="r" rtl="0" fontAlgn="base">
                <a:spcBef>
                  <a:spcPct val="0"/>
                </a:spcBef>
                <a:spcAft>
                  <a:spcPct val="0"/>
                </a:spcAft>
              </a:pPr>
              <a:t>‹#›</a:t>
            </a:fld>
            <a:endParaRPr lang="en-US" sz="1500" kern="1200" dirty="0">
              <a:solidFill>
                <a:srgbClr val="66FF33"/>
              </a:solidFill>
              <a:latin typeface="Arial"/>
              <a:ea typeface="+mn-ea"/>
              <a:cs typeface="Times New Roman" pitchFamily="18" charset="0"/>
            </a:endParaRPr>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0870" y="285641"/>
            <a:ext cx="2160270" cy="6085857"/>
          </a:xfrm>
          <a:prstGeom prst="rect">
            <a:avLst/>
          </a:prstGeom>
        </p:spPr>
        <p:txBody>
          <a:bodyPr vert="eaVert" lIns="95580" tIns="47790" rIns="95580" bIns="47790"/>
          <a:lstStyle/>
          <a:p>
            <a:r>
              <a:rPr lang="en-US" smtClean="0"/>
              <a:t>Click to edit Master title style</a:t>
            </a:r>
            <a:endParaRPr lang="en-US"/>
          </a:p>
        </p:txBody>
      </p:sp>
      <p:sp>
        <p:nvSpPr>
          <p:cNvPr id="3" name="Vertical Text Placeholder 2"/>
          <p:cNvSpPr>
            <a:spLocks noGrp="1"/>
          </p:cNvSpPr>
          <p:nvPr>
            <p:ph type="body" orient="vert" idx="1"/>
          </p:nvPr>
        </p:nvSpPr>
        <p:spPr>
          <a:xfrm>
            <a:off x="480060" y="285641"/>
            <a:ext cx="6320790" cy="60858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r>
              <a:rPr lang="en-US" sz="1000" kern="1200" dirty="0">
                <a:solidFill>
                  <a:srgbClr val="FFFFFF"/>
                </a:solidFill>
                <a:latin typeface="Garamond" pitchFamily="18" charset="0"/>
                <a:ea typeface="+mn-ea"/>
                <a:cs typeface="Times New Roman" pitchFamily="18" charset="0"/>
              </a:rPr>
              <a:t> January 2007</a:t>
            </a:r>
          </a:p>
        </p:txBody>
      </p:sp>
      <p:sp>
        <p:nvSpPr>
          <p:cNvPr id="5" name="Slide Number Placeholder 4"/>
          <p:cNvSpPr>
            <a:spLocks noGrp="1"/>
          </p:cNvSpPr>
          <p:nvPr>
            <p:ph type="sldNum" sz="quarter" idx="11"/>
          </p:nvPr>
        </p:nvSpPr>
        <p:spPr/>
        <p:txBody>
          <a:bodyPr/>
          <a:lstStyle>
            <a:lvl1pPr>
              <a:defRPr/>
            </a:lvl1pPr>
          </a:lstStyle>
          <a:p>
            <a:pPr algn="r" rtl="0" fontAlgn="base">
              <a:spcBef>
                <a:spcPct val="0"/>
              </a:spcBef>
              <a:spcAft>
                <a:spcPct val="0"/>
              </a:spcAft>
            </a:pPr>
            <a:fld id="{3E342623-AB14-486C-85FD-16D58AA6CD69}" type="slidenum">
              <a:rPr lang="en-US" sz="1500" kern="1200">
                <a:solidFill>
                  <a:srgbClr val="66FF33"/>
                </a:solidFill>
                <a:latin typeface="Arial"/>
                <a:ea typeface="+mn-ea"/>
                <a:cs typeface="Times New Roman" pitchFamily="18" charset="0"/>
              </a:rPr>
              <a:pPr algn="r" rtl="0" fontAlgn="base">
                <a:spcBef>
                  <a:spcPct val="0"/>
                </a:spcBef>
                <a:spcAft>
                  <a:spcPct val="0"/>
                </a:spcAft>
              </a:pPr>
              <a:t>‹#›</a:t>
            </a:fld>
            <a:endParaRPr lang="en-US" sz="1500" kern="1200" dirty="0">
              <a:solidFill>
                <a:srgbClr val="66FF33"/>
              </a:solidFill>
              <a:latin typeface="Arial"/>
              <a:ea typeface="+mn-ea"/>
              <a:cs typeface="Times New Roman" pitchFamily="18" charset="0"/>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902" y="4992846"/>
            <a:ext cx="5760720" cy="589434"/>
          </a:xfrm>
        </p:spPr>
        <p:txBody>
          <a:bodyPr anchor="b"/>
          <a:lstStyle>
            <a:lvl1pPr algn="l">
              <a:defRPr sz="2100" b="1"/>
            </a:lvl1pPr>
          </a:lstStyle>
          <a:p>
            <a:r>
              <a:rPr lang="en-US" smtClean="0"/>
              <a:t>Click to edit Master title style</a:t>
            </a:r>
            <a:endParaRPr lang="en-US"/>
          </a:p>
        </p:txBody>
      </p:sp>
      <p:sp>
        <p:nvSpPr>
          <p:cNvPr id="3" name="Picture Placeholder 2"/>
          <p:cNvSpPr>
            <a:spLocks noGrp="1"/>
          </p:cNvSpPr>
          <p:nvPr>
            <p:ph type="pic" idx="1"/>
          </p:nvPr>
        </p:nvSpPr>
        <p:spPr>
          <a:xfrm>
            <a:off x="1881902" y="637314"/>
            <a:ext cx="5760720" cy="4279583"/>
          </a:xfrm>
        </p:spPr>
        <p:txBody>
          <a:bodyPr/>
          <a:lstStyle>
            <a:lvl1pPr marL="0" indent="0">
              <a:buNone/>
              <a:defRPr sz="3300"/>
            </a:lvl1pPr>
            <a:lvl2pPr marL="477901" indent="0">
              <a:buNone/>
              <a:defRPr sz="2900"/>
            </a:lvl2pPr>
            <a:lvl3pPr marL="955799" indent="0">
              <a:buNone/>
              <a:defRPr sz="2500"/>
            </a:lvl3pPr>
            <a:lvl4pPr marL="1433699" indent="0">
              <a:buNone/>
              <a:defRPr sz="2100"/>
            </a:lvl4pPr>
            <a:lvl5pPr marL="1911598" indent="0">
              <a:buNone/>
              <a:defRPr sz="2100"/>
            </a:lvl5pPr>
            <a:lvl6pPr marL="2389498" indent="0">
              <a:buNone/>
              <a:defRPr sz="2100"/>
            </a:lvl6pPr>
            <a:lvl7pPr marL="2867397" indent="0">
              <a:buNone/>
              <a:defRPr sz="2100"/>
            </a:lvl7pPr>
            <a:lvl8pPr marL="3345296" indent="0">
              <a:buNone/>
              <a:defRPr sz="2100"/>
            </a:lvl8pPr>
            <a:lvl9pPr marL="3823196" indent="0">
              <a:buNone/>
              <a:defRPr sz="2100"/>
            </a:lvl9pPr>
          </a:lstStyle>
          <a:p>
            <a:endParaRPr lang="en-US"/>
          </a:p>
        </p:txBody>
      </p:sp>
      <p:sp>
        <p:nvSpPr>
          <p:cNvPr id="4" name="Text Placeholder 3"/>
          <p:cNvSpPr>
            <a:spLocks noGrp="1"/>
          </p:cNvSpPr>
          <p:nvPr>
            <p:ph type="body" sz="half" idx="2"/>
          </p:nvPr>
        </p:nvSpPr>
        <p:spPr>
          <a:xfrm>
            <a:off x="1881902" y="5582280"/>
            <a:ext cx="5760720" cy="837094"/>
          </a:xfrm>
        </p:spPr>
        <p:txBody>
          <a:bodyPr/>
          <a:lstStyle>
            <a:lvl1pPr marL="0" indent="0">
              <a:buNone/>
              <a:defRPr sz="1500"/>
            </a:lvl1pPr>
            <a:lvl2pPr marL="477901" indent="0">
              <a:buNone/>
              <a:defRPr sz="1300"/>
            </a:lvl2pPr>
            <a:lvl3pPr marL="955799" indent="0">
              <a:buNone/>
              <a:defRPr sz="1000"/>
            </a:lvl3pPr>
            <a:lvl4pPr marL="1433699" indent="0">
              <a:buNone/>
              <a:defRPr sz="900"/>
            </a:lvl4pPr>
            <a:lvl5pPr marL="1911598" indent="0">
              <a:buNone/>
              <a:defRPr sz="900"/>
            </a:lvl5pPr>
            <a:lvl6pPr marL="2389498" indent="0">
              <a:buNone/>
              <a:defRPr sz="900"/>
            </a:lvl6pPr>
            <a:lvl7pPr marL="2867397" indent="0">
              <a:buNone/>
              <a:defRPr sz="900"/>
            </a:lvl7pPr>
            <a:lvl8pPr marL="3345296" indent="0">
              <a:buNone/>
              <a:defRPr sz="900"/>
            </a:lvl8pPr>
            <a:lvl9pPr marL="382319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CEDC1D-DA97-419C-B4C2-0CE451FA8D02}" type="datetimeFigureOut">
              <a:rPr lang="en-US" smtClean="0"/>
              <a:pPr/>
              <a:t>5/6/2009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593E05-8BEA-450A-B9F8-8C3A4BB0D8B2}"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0060" y="285636"/>
            <a:ext cx="8641080" cy="1188773"/>
          </a:xfrm>
          <a:prstGeom prst="rect">
            <a:avLst/>
          </a:prstGeom>
        </p:spPr>
        <p:txBody>
          <a:bodyPr lIns="95580" tIns="47790" rIns="95580" bIns="47790"/>
          <a:lstStyle/>
          <a:p>
            <a:r>
              <a:rPr lang="en-US" smtClean="0"/>
              <a:t>Click to edit Master title style</a:t>
            </a:r>
            <a:endParaRPr lang="en-US"/>
          </a:p>
        </p:txBody>
      </p:sp>
      <p:sp>
        <p:nvSpPr>
          <p:cNvPr id="3" name="Text Placeholder 2"/>
          <p:cNvSpPr>
            <a:spLocks noGrp="1"/>
          </p:cNvSpPr>
          <p:nvPr>
            <p:ph type="body" sz="half" idx="1"/>
          </p:nvPr>
        </p:nvSpPr>
        <p:spPr>
          <a:xfrm>
            <a:off x="480060" y="1664287"/>
            <a:ext cx="4240530" cy="47072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80610" y="1664287"/>
            <a:ext cx="4240530" cy="47072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80060" y="6878378"/>
            <a:ext cx="2240280" cy="254265"/>
          </a:xfrm>
        </p:spPr>
        <p:txBody>
          <a:bodyPr/>
          <a:lstStyle>
            <a:lvl1pPr>
              <a:defRPr/>
            </a:lvl1pPr>
          </a:lstStyle>
          <a:p>
            <a:pPr algn="l" rtl="0" fontAlgn="base">
              <a:spcBef>
                <a:spcPct val="0"/>
              </a:spcBef>
              <a:spcAft>
                <a:spcPct val="0"/>
              </a:spcAft>
            </a:pPr>
            <a:r>
              <a:rPr lang="en-US" sz="1000" kern="1200" dirty="0">
                <a:solidFill>
                  <a:srgbClr val="FFFFFF"/>
                </a:solidFill>
                <a:latin typeface="Garamond" pitchFamily="18" charset="0"/>
                <a:ea typeface="+mn-ea"/>
                <a:cs typeface="Times New Roman" pitchFamily="18" charset="0"/>
              </a:rPr>
              <a:t> January 2007</a:t>
            </a:r>
          </a:p>
        </p:txBody>
      </p:sp>
      <p:sp>
        <p:nvSpPr>
          <p:cNvPr id="6" name="Slide Number Placeholder 5"/>
          <p:cNvSpPr>
            <a:spLocks noGrp="1"/>
          </p:cNvSpPr>
          <p:nvPr>
            <p:ph type="sldNum" sz="quarter" idx="11"/>
          </p:nvPr>
        </p:nvSpPr>
        <p:spPr>
          <a:xfrm>
            <a:off x="7360920" y="0"/>
            <a:ext cx="2240280" cy="634012"/>
          </a:xfrm>
        </p:spPr>
        <p:txBody>
          <a:bodyPr/>
          <a:lstStyle>
            <a:lvl1pPr>
              <a:defRPr/>
            </a:lvl1pPr>
          </a:lstStyle>
          <a:p>
            <a:pPr algn="r" rtl="0" fontAlgn="base">
              <a:spcBef>
                <a:spcPct val="0"/>
              </a:spcBef>
              <a:spcAft>
                <a:spcPct val="0"/>
              </a:spcAft>
            </a:pPr>
            <a:fld id="{4313B4DD-409F-4D12-8DB7-3666D447CA33}" type="slidenum">
              <a:rPr lang="en-US" sz="1500" kern="1200">
                <a:solidFill>
                  <a:srgbClr val="66FF33"/>
                </a:solidFill>
                <a:latin typeface="Arial"/>
                <a:ea typeface="+mn-ea"/>
                <a:cs typeface="Times New Roman" pitchFamily="18" charset="0"/>
              </a:rPr>
              <a:pPr algn="r" rtl="0" fontAlgn="base">
                <a:spcBef>
                  <a:spcPct val="0"/>
                </a:spcBef>
                <a:spcAft>
                  <a:spcPct val="0"/>
                </a:spcAft>
              </a:pPr>
              <a:t>‹#›</a:t>
            </a:fld>
            <a:endParaRPr lang="en-US" sz="1500" kern="1200" dirty="0">
              <a:solidFill>
                <a:srgbClr val="66FF33"/>
              </a:solidFill>
              <a:latin typeface="Arial"/>
              <a:ea typeface="+mn-ea"/>
              <a:cs typeface="Times New Roman" pitchFamily="18" charset="0"/>
            </a:endParaRPr>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80060" y="285641"/>
            <a:ext cx="8641080" cy="60858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80060" y="6878378"/>
            <a:ext cx="2240280" cy="254265"/>
          </a:xfrm>
        </p:spPr>
        <p:txBody>
          <a:bodyPr/>
          <a:lstStyle>
            <a:lvl1pPr>
              <a:defRPr/>
            </a:lvl1pPr>
          </a:lstStyle>
          <a:p>
            <a:pPr algn="l" rtl="0" fontAlgn="base">
              <a:spcBef>
                <a:spcPct val="0"/>
              </a:spcBef>
              <a:spcAft>
                <a:spcPct val="0"/>
              </a:spcAft>
            </a:pPr>
            <a:r>
              <a:rPr lang="en-US" sz="1000" kern="1200" dirty="0">
                <a:solidFill>
                  <a:srgbClr val="FFFFFF"/>
                </a:solidFill>
                <a:latin typeface="Garamond" pitchFamily="18" charset="0"/>
                <a:ea typeface="+mn-ea"/>
                <a:cs typeface="Times New Roman" pitchFamily="18" charset="0"/>
              </a:rPr>
              <a:t> January 2007</a:t>
            </a:r>
          </a:p>
        </p:txBody>
      </p:sp>
      <p:sp>
        <p:nvSpPr>
          <p:cNvPr id="4" name="Slide Number Placeholder 3"/>
          <p:cNvSpPr>
            <a:spLocks noGrp="1"/>
          </p:cNvSpPr>
          <p:nvPr>
            <p:ph type="sldNum" sz="quarter" idx="11"/>
          </p:nvPr>
        </p:nvSpPr>
        <p:spPr>
          <a:xfrm>
            <a:off x="7360920" y="0"/>
            <a:ext cx="2240280" cy="634012"/>
          </a:xfrm>
        </p:spPr>
        <p:txBody>
          <a:bodyPr/>
          <a:lstStyle>
            <a:lvl1pPr>
              <a:defRPr/>
            </a:lvl1pPr>
          </a:lstStyle>
          <a:p>
            <a:pPr algn="r" rtl="0" fontAlgn="base">
              <a:spcBef>
                <a:spcPct val="0"/>
              </a:spcBef>
              <a:spcAft>
                <a:spcPct val="0"/>
              </a:spcAft>
            </a:pPr>
            <a:fld id="{52F857FB-8D42-40C0-82DC-C83E8285268B}" type="slidenum">
              <a:rPr lang="en-US" sz="1500" kern="1200">
                <a:solidFill>
                  <a:srgbClr val="66FF33"/>
                </a:solidFill>
                <a:latin typeface="Arial"/>
                <a:ea typeface="+mn-ea"/>
                <a:cs typeface="Times New Roman" pitchFamily="18" charset="0"/>
              </a:rPr>
              <a:pPr algn="r" rtl="0" fontAlgn="base">
                <a:spcBef>
                  <a:spcPct val="0"/>
                </a:spcBef>
                <a:spcAft>
                  <a:spcPct val="0"/>
                </a:spcAft>
              </a:pPr>
              <a:t>‹#›</a:t>
            </a:fld>
            <a:endParaRPr lang="en-US" sz="1500" kern="1200" dirty="0">
              <a:solidFill>
                <a:srgbClr val="66FF33"/>
              </a:solidFill>
              <a:latin typeface="Arial"/>
              <a:ea typeface="+mn-ea"/>
              <a:cs typeface="Times New Roman" pitchFamily="18" charset="0"/>
            </a:endParaRPr>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090" y="2215741"/>
            <a:ext cx="8161020" cy="15288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440180" y="4041828"/>
            <a:ext cx="6720840" cy="1822785"/>
          </a:xfrm>
        </p:spPr>
        <p:txBody>
          <a:bodyPr/>
          <a:lstStyle>
            <a:lvl1pPr marL="0" indent="0" algn="ctr">
              <a:buNone/>
              <a:defRPr/>
            </a:lvl1pPr>
            <a:lvl2pPr marL="477901" indent="0" algn="ctr">
              <a:buNone/>
              <a:defRPr/>
            </a:lvl2pPr>
            <a:lvl3pPr marL="955799" indent="0" algn="ctr">
              <a:buNone/>
              <a:defRPr/>
            </a:lvl3pPr>
            <a:lvl4pPr marL="1433699" indent="0" algn="ctr">
              <a:buNone/>
              <a:defRPr/>
            </a:lvl4pPr>
            <a:lvl5pPr marL="1911598" indent="0" algn="ctr">
              <a:buNone/>
              <a:defRPr/>
            </a:lvl5pPr>
            <a:lvl6pPr marL="2389498" indent="0" algn="ctr">
              <a:buNone/>
              <a:defRPr/>
            </a:lvl6pPr>
            <a:lvl7pPr marL="2867397" indent="0" algn="ctr">
              <a:buNone/>
              <a:defRPr/>
            </a:lvl7pPr>
            <a:lvl8pPr marL="3345296" indent="0" algn="ctr">
              <a:buNone/>
              <a:defRPr/>
            </a:lvl8pPr>
            <a:lvl9pPr marL="3823196"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29FADEE-63BC-494E-8ABC-65A9574A7B59}"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A46355A-CDBF-4FC4-ADC9-B0D758A083F1}"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429" y="4583385"/>
            <a:ext cx="8161020" cy="1416621"/>
          </a:xfrm>
        </p:spPr>
        <p:txBody>
          <a:bodyPr anchor="t"/>
          <a:lstStyle>
            <a:lvl1pPr algn="l">
              <a:defRPr sz="4200" b="1" cap="all"/>
            </a:lvl1pPr>
          </a:lstStyle>
          <a:p>
            <a:r>
              <a:rPr lang="en-US" smtClean="0"/>
              <a:t>Click to edit Master title style</a:t>
            </a:r>
            <a:endParaRPr lang="en-US"/>
          </a:p>
        </p:txBody>
      </p:sp>
      <p:sp>
        <p:nvSpPr>
          <p:cNvPr id="3" name="Text Placeholder 2"/>
          <p:cNvSpPr>
            <a:spLocks noGrp="1"/>
          </p:cNvSpPr>
          <p:nvPr>
            <p:ph type="body" idx="1"/>
          </p:nvPr>
        </p:nvSpPr>
        <p:spPr>
          <a:xfrm>
            <a:off x="758429" y="3023121"/>
            <a:ext cx="8161020" cy="1560264"/>
          </a:xfrm>
        </p:spPr>
        <p:txBody>
          <a:bodyPr anchor="b"/>
          <a:lstStyle>
            <a:lvl1pPr marL="0" indent="0">
              <a:buNone/>
              <a:defRPr sz="2100"/>
            </a:lvl1pPr>
            <a:lvl2pPr marL="477901" indent="0">
              <a:buNone/>
              <a:defRPr sz="1900"/>
            </a:lvl2pPr>
            <a:lvl3pPr marL="955799" indent="0">
              <a:buNone/>
              <a:defRPr sz="1700"/>
            </a:lvl3pPr>
            <a:lvl4pPr marL="1433699" indent="0">
              <a:buNone/>
              <a:defRPr sz="1500"/>
            </a:lvl4pPr>
            <a:lvl5pPr marL="1911598" indent="0">
              <a:buNone/>
              <a:defRPr sz="1500"/>
            </a:lvl5pPr>
            <a:lvl6pPr marL="2389498" indent="0">
              <a:buNone/>
              <a:defRPr sz="1500"/>
            </a:lvl6pPr>
            <a:lvl7pPr marL="2867397" indent="0">
              <a:buNone/>
              <a:defRPr sz="1500"/>
            </a:lvl7pPr>
            <a:lvl8pPr marL="3345296" indent="0">
              <a:buNone/>
              <a:defRPr sz="1500"/>
            </a:lvl8pPr>
            <a:lvl9pPr marL="3823196"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42B460C-6596-42DC-B4E1-51A0995903C3}"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0060" y="1664287"/>
            <a:ext cx="4240530" cy="4707211"/>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80610" y="1664287"/>
            <a:ext cx="4240530" cy="4707211"/>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87E96D5-CD3C-4D00-99B2-96F397334661}"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80060" y="1596589"/>
            <a:ext cx="4242197" cy="665382"/>
          </a:xfrm>
        </p:spPr>
        <p:txBody>
          <a:bodyPr anchor="b"/>
          <a:lstStyle>
            <a:lvl1pPr marL="0" indent="0">
              <a:buNone/>
              <a:defRPr sz="2500" b="1"/>
            </a:lvl1pPr>
            <a:lvl2pPr marL="477901" indent="0">
              <a:buNone/>
              <a:defRPr sz="2100" b="1"/>
            </a:lvl2pPr>
            <a:lvl3pPr marL="955799" indent="0">
              <a:buNone/>
              <a:defRPr sz="1900" b="1"/>
            </a:lvl3pPr>
            <a:lvl4pPr marL="1433699" indent="0">
              <a:buNone/>
              <a:defRPr sz="1700" b="1"/>
            </a:lvl4pPr>
            <a:lvl5pPr marL="1911598" indent="0">
              <a:buNone/>
              <a:defRPr sz="1700" b="1"/>
            </a:lvl5pPr>
            <a:lvl6pPr marL="2389498" indent="0">
              <a:buNone/>
              <a:defRPr sz="1700" b="1"/>
            </a:lvl6pPr>
            <a:lvl7pPr marL="2867397" indent="0">
              <a:buNone/>
              <a:defRPr sz="1700" b="1"/>
            </a:lvl7pPr>
            <a:lvl8pPr marL="3345296" indent="0">
              <a:buNone/>
              <a:defRPr sz="1700" b="1"/>
            </a:lvl8pPr>
            <a:lvl9pPr marL="3823196"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480060" y="2261975"/>
            <a:ext cx="4242197" cy="4109523"/>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7281" y="1596589"/>
            <a:ext cx="4243864" cy="665382"/>
          </a:xfrm>
        </p:spPr>
        <p:txBody>
          <a:bodyPr anchor="b"/>
          <a:lstStyle>
            <a:lvl1pPr marL="0" indent="0">
              <a:buNone/>
              <a:defRPr sz="2500" b="1"/>
            </a:lvl1pPr>
            <a:lvl2pPr marL="477901" indent="0">
              <a:buNone/>
              <a:defRPr sz="2100" b="1"/>
            </a:lvl2pPr>
            <a:lvl3pPr marL="955799" indent="0">
              <a:buNone/>
              <a:defRPr sz="1900" b="1"/>
            </a:lvl3pPr>
            <a:lvl4pPr marL="1433699" indent="0">
              <a:buNone/>
              <a:defRPr sz="1700" b="1"/>
            </a:lvl4pPr>
            <a:lvl5pPr marL="1911598" indent="0">
              <a:buNone/>
              <a:defRPr sz="1700" b="1"/>
            </a:lvl5pPr>
            <a:lvl6pPr marL="2389498" indent="0">
              <a:buNone/>
              <a:defRPr sz="1700" b="1"/>
            </a:lvl6pPr>
            <a:lvl7pPr marL="2867397" indent="0">
              <a:buNone/>
              <a:defRPr sz="1700" b="1"/>
            </a:lvl7pPr>
            <a:lvl8pPr marL="3345296" indent="0">
              <a:buNone/>
              <a:defRPr sz="1700" b="1"/>
            </a:lvl8pPr>
            <a:lvl9pPr marL="3823196"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4877281" y="2261975"/>
            <a:ext cx="4243864" cy="4109523"/>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1563797-57B2-45F9-B89B-68C2C83B45A7}"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3EFF45A-61A6-432C-BA93-B0D73A0FF2E7}"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98F8030-CBF6-41C3-84DB-73D493A73D16}"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065" y="283985"/>
            <a:ext cx="3158729" cy="1208586"/>
          </a:xfrm>
        </p:spPr>
        <p:txBody>
          <a:bodyPr anchor="b"/>
          <a:lstStyle>
            <a:lvl1pPr algn="l">
              <a:defRPr sz="2100" b="1"/>
            </a:lvl1pPr>
          </a:lstStyle>
          <a:p>
            <a:r>
              <a:rPr lang="en-US" smtClean="0"/>
              <a:t>Click to edit Master title style</a:t>
            </a:r>
            <a:endParaRPr lang="en-US"/>
          </a:p>
        </p:txBody>
      </p:sp>
      <p:sp>
        <p:nvSpPr>
          <p:cNvPr id="3" name="Content Placeholder 2"/>
          <p:cNvSpPr>
            <a:spLocks noGrp="1"/>
          </p:cNvSpPr>
          <p:nvPr>
            <p:ph idx="1"/>
          </p:nvPr>
        </p:nvSpPr>
        <p:spPr>
          <a:xfrm>
            <a:off x="3753802" y="283989"/>
            <a:ext cx="5367338" cy="6087509"/>
          </a:xfrm>
        </p:spPr>
        <p:txBody>
          <a:bodyPr/>
          <a:lstStyle>
            <a:lvl1pPr>
              <a:defRPr sz="3300"/>
            </a:lvl1pPr>
            <a:lvl2pPr>
              <a:defRPr sz="2900"/>
            </a:lvl2pPr>
            <a:lvl3pPr>
              <a:defRPr sz="25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0065" y="1492575"/>
            <a:ext cx="3158729" cy="4878923"/>
          </a:xfrm>
        </p:spPr>
        <p:txBody>
          <a:bodyPr/>
          <a:lstStyle>
            <a:lvl1pPr marL="0" indent="0">
              <a:buNone/>
              <a:defRPr sz="1500"/>
            </a:lvl1pPr>
            <a:lvl2pPr marL="477901" indent="0">
              <a:buNone/>
              <a:defRPr sz="1300"/>
            </a:lvl2pPr>
            <a:lvl3pPr marL="955799" indent="0">
              <a:buNone/>
              <a:defRPr sz="1000"/>
            </a:lvl3pPr>
            <a:lvl4pPr marL="1433699" indent="0">
              <a:buNone/>
              <a:defRPr sz="900"/>
            </a:lvl4pPr>
            <a:lvl5pPr marL="1911598" indent="0">
              <a:buNone/>
              <a:defRPr sz="900"/>
            </a:lvl5pPr>
            <a:lvl6pPr marL="2389498" indent="0">
              <a:buNone/>
              <a:defRPr sz="900"/>
            </a:lvl6pPr>
            <a:lvl7pPr marL="2867397" indent="0">
              <a:buNone/>
              <a:defRPr sz="900"/>
            </a:lvl7pPr>
            <a:lvl8pPr marL="3345296" indent="0">
              <a:buNone/>
              <a:defRPr sz="900"/>
            </a:lvl8pPr>
            <a:lvl9pPr marL="3823196"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500" kern="1200" dirty="0">
              <a:solidFill>
                <a:srgbClr val="000000"/>
              </a:solidFill>
              <a:latin typeface="Arial"/>
              <a:ea typeface="+mn-ea"/>
              <a:cs typeface="Arial"/>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500" kern="1200" dirty="0">
              <a:solidFill>
                <a:srgbClr val="000000"/>
              </a:solidFill>
              <a:latin typeface="Arial"/>
              <a:ea typeface="+mn-ea"/>
              <a:cs typeface="Arial"/>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9B72819-E426-4AB6-9AA1-72E48E1F76B6}" type="slidenum">
              <a:rPr lang="en-US" sz="1500" kern="1200">
                <a:solidFill>
                  <a:srgbClr val="000000"/>
                </a:solidFill>
                <a:latin typeface="Arial"/>
                <a:ea typeface="+mn-ea"/>
                <a:cs typeface="Arial"/>
              </a:rPr>
              <a:pPr algn="r" rtl="0" fontAlgn="base">
                <a:spcBef>
                  <a:spcPct val="0"/>
                </a:spcBef>
                <a:spcAft>
                  <a:spcPct val="0"/>
                </a:spcAft>
                <a:defRPr/>
              </a:pPr>
              <a:t>‹#›</a:t>
            </a:fld>
            <a:endParaRPr lang="en-US" sz="1500" kern="1200" dirty="0">
              <a:solidFill>
                <a:srgbClr val="000000"/>
              </a:solidFill>
              <a:latin typeface="Arial"/>
              <a:ea typeface="+mn-ea"/>
              <a:cs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1.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2.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theme" Target="../theme/theme13.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5" Type="http://schemas.openxmlformats.org/officeDocument/2006/relationships/theme" Target="../theme/theme14.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theme" Target="../theme/theme15.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theme" Target="../theme/theme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theme" Target="../theme/theme3.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heme" Target="../theme/theme6.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9.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0060" y="285636"/>
            <a:ext cx="8641080" cy="1188773"/>
          </a:xfrm>
          <a:prstGeom prst="rect">
            <a:avLst/>
          </a:prstGeom>
        </p:spPr>
        <p:txBody>
          <a:bodyPr vert="horz" lIns="95580" tIns="47790" rIns="95580" bIns="4779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80060" y="1664287"/>
            <a:ext cx="8641080" cy="4707211"/>
          </a:xfrm>
          <a:prstGeom prst="rect">
            <a:avLst/>
          </a:prstGeom>
        </p:spPr>
        <p:txBody>
          <a:bodyPr vert="horz" lIns="95580" tIns="47790" rIns="95580" bIns="4779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80060" y="6610903"/>
            <a:ext cx="2240280" cy="379747"/>
          </a:xfrm>
          <a:prstGeom prst="rect">
            <a:avLst/>
          </a:prstGeom>
        </p:spPr>
        <p:txBody>
          <a:bodyPr vert="horz" lIns="95580" tIns="47790" rIns="95580" bIns="47790" rtlCol="0" anchor="ctr"/>
          <a:lstStyle>
            <a:lvl1pPr algn="l">
              <a:defRPr sz="1300">
                <a:solidFill>
                  <a:schemeClr val="tx1">
                    <a:tint val="75000"/>
                  </a:schemeClr>
                </a:solidFill>
              </a:defRPr>
            </a:lvl1pPr>
          </a:lstStyle>
          <a:p>
            <a:fld id="{A3CEDC1D-DA97-419C-B4C2-0CE451FA8D02}" type="datetimeFigureOut">
              <a:rPr lang="en-US" smtClean="0"/>
              <a:pPr/>
              <a:t>5/6/2009</a:t>
            </a:fld>
            <a:endParaRPr lang="en-US"/>
          </a:p>
        </p:txBody>
      </p:sp>
      <p:sp>
        <p:nvSpPr>
          <p:cNvPr id="5" name="Footer Placeholder 4"/>
          <p:cNvSpPr>
            <a:spLocks noGrp="1"/>
          </p:cNvSpPr>
          <p:nvPr>
            <p:ph type="ftr" sz="quarter" idx="3"/>
          </p:nvPr>
        </p:nvSpPr>
        <p:spPr>
          <a:xfrm>
            <a:off x="3280410" y="6610903"/>
            <a:ext cx="3040380" cy="379747"/>
          </a:xfrm>
          <a:prstGeom prst="rect">
            <a:avLst/>
          </a:prstGeom>
        </p:spPr>
        <p:txBody>
          <a:bodyPr vert="horz" lIns="95580" tIns="47790" rIns="95580" bIns="47790"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880860" y="6610903"/>
            <a:ext cx="2240280" cy="379747"/>
          </a:xfrm>
          <a:prstGeom prst="rect">
            <a:avLst/>
          </a:prstGeom>
        </p:spPr>
        <p:txBody>
          <a:bodyPr vert="horz" lIns="95580" tIns="47790" rIns="95580" bIns="47790" rtlCol="0" anchor="ctr"/>
          <a:lstStyle>
            <a:lvl1pPr algn="r">
              <a:defRPr sz="1300">
                <a:solidFill>
                  <a:schemeClr val="tx1">
                    <a:tint val="75000"/>
                  </a:schemeClr>
                </a:solidFill>
              </a:defRPr>
            </a:lvl1pPr>
          </a:lstStyle>
          <a:p>
            <a:fld id="{DC593E05-8BEA-450A-B9F8-8C3A4BB0D8B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55799" rtl="0" eaLnBrk="1" latinLnBrk="0" hangingPunct="1">
        <a:spcBef>
          <a:spcPct val="0"/>
        </a:spcBef>
        <a:buNone/>
        <a:defRPr sz="4600" kern="1200">
          <a:solidFill>
            <a:schemeClr val="tx1"/>
          </a:solidFill>
          <a:latin typeface="+mj-lt"/>
          <a:ea typeface="+mj-ea"/>
          <a:cs typeface="+mj-cs"/>
        </a:defRPr>
      </a:lvl1pPr>
    </p:titleStyle>
    <p:bodyStyle>
      <a:lvl1pPr marL="358425" indent="-358425" algn="l" defTabSz="955799" rtl="0" eaLnBrk="1" latinLnBrk="0" hangingPunct="1">
        <a:spcBef>
          <a:spcPct val="20000"/>
        </a:spcBef>
        <a:buFont typeface="Arial" pitchFamily="34" charset="0"/>
        <a:buChar char="•"/>
        <a:defRPr sz="3300" kern="1200">
          <a:solidFill>
            <a:schemeClr val="tx1"/>
          </a:solidFill>
          <a:latin typeface="+mn-lt"/>
          <a:ea typeface="+mn-ea"/>
          <a:cs typeface="+mn-cs"/>
        </a:defRPr>
      </a:lvl1pPr>
      <a:lvl2pPr marL="776587" indent="-298687" algn="l" defTabSz="955799"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94749" indent="-238951" algn="l" defTabSz="955799"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672649" indent="-238951" algn="l" defTabSz="955799"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2150549" indent="-238951" algn="l" defTabSz="955799"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628449" indent="-238951" algn="l" defTabSz="955799"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06347" indent="-238951" algn="l" defTabSz="955799"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84246" indent="-238951" algn="l" defTabSz="955799"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62147" indent="-238951" algn="l" defTabSz="955799"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en-US"/>
      </a:defPPr>
      <a:lvl1pPr marL="0" algn="l" defTabSz="955799" rtl="0" eaLnBrk="1" latinLnBrk="0" hangingPunct="1">
        <a:defRPr sz="1900" kern="1200">
          <a:solidFill>
            <a:schemeClr val="tx1"/>
          </a:solidFill>
          <a:latin typeface="+mn-lt"/>
          <a:ea typeface="+mn-ea"/>
          <a:cs typeface="+mn-cs"/>
        </a:defRPr>
      </a:lvl1pPr>
      <a:lvl2pPr marL="477901" algn="l" defTabSz="955799" rtl="0" eaLnBrk="1" latinLnBrk="0" hangingPunct="1">
        <a:defRPr sz="1900" kern="1200">
          <a:solidFill>
            <a:schemeClr val="tx1"/>
          </a:solidFill>
          <a:latin typeface="+mn-lt"/>
          <a:ea typeface="+mn-ea"/>
          <a:cs typeface="+mn-cs"/>
        </a:defRPr>
      </a:lvl2pPr>
      <a:lvl3pPr marL="955799" algn="l" defTabSz="955799" rtl="0" eaLnBrk="1" latinLnBrk="0" hangingPunct="1">
        <a:defRPr sz="1900" kern="1200">
          <a:solidFill>
            <a:schemeClr val="tx1"/>
          </a:solidFill>
          <a:latin typeface="+mn-lt"/>
          <a:ea typeface="+mn-ea"/>
          <a:cs typeface="+mn-cs"/>
        </a:defRPr>
      </a:lvl3pPr>
      <a:lvl4pPr marL="1433699" algn="l" defTabSz="955799" rtl="0" eaLnBrk="1" latinLnBrk="0" hangingPunct="1">
        <a:defRPr sz="1900" kern="1200">
          <a:solidFill>
            <a:schemeClr val="tx1"/>
          </a:solidFill>
          <a:latin typeface="+mn-lt"/>
          <a:ea typeface="+mn-ea"/>
          <a:cs typeface="+mn-cs"/>
        </a:defRPr>
      </a:lvl4pPr>
      <a:lvl5pPr marL="1911598" algn="l" defTabSz="955799" rtl="0" eaLnBrk="1" latinLnBrk="0" hangingPunct="1">
        <a:defRPr sz="1900" kern="1200">
          <a:solidFill>
            <a:schemeClr val="tx1"/>
          </a:solidFill>
          <a:latin typeface="+mn-lt"/>
          <a:ea typeface="+mn-ea"/>
          <a:cs typeface="+mn-cs"/>
        </a:defRPr>
      </a:lvl5pPr>
      <a:lvl6pPr marL="2389498" algn="l" defTabSz="955799" rtl="0" eaLnBrk="1" latinLnBrk="0" hangingPunct="1">
        <a:defRPr sz="1900" kern="1200">
          <a:solidFill>
            <a:schemeClr val="tx1"/>
          </a:solidFill>
          <a:latin typeface="+mn-lt"/>
          <a:ea typeface="+mn-ea"/>
          <a:cs typeface="+mn-cs"/>
        </a:defRPr>
      </a:lvl6pPr>
      <a:lvl7pPr marL="2867397" algn="l" defTabSz="955799" rtl="0" eaLnBrk="1" latinLnBrk="0" hangingPunct="1">
        <a:defRPr sz="1900" kern="1200">
          <a:solidFill>
            <a:schemeClr val="tx1"/>
          </a:solidFill>
          <a:latin typeface="+mn-lt"/>
          <a:ea typeface="+mn-ea"/>
          <a:cs typeface="+mn-cs"/>
        </a:defRPr>
      </a:lvl7pPr>
      <a:lvl8pPr marL="3345296" algn="l" defTabSz="955799" rtl="0" eaLnBrk="1" latinLnBrk="0" hangingPunct="1">
        <a:defRPr sz="1900" kern="1200">
          <a:solidFill>
            <a:schemeClr val="tx1"/>
          </a:solidFill>
          <a:latin typeface="+mn-lt"/>
          <a:ea typeface="+mn-ea"/>
          <a:cs typeface="+mn-cs"/>
        </a:defRPr>
      </a:lvl8pPr>
      <a:lvl9pPr marL="3823196" algn="l" defTabSz="955799"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0707A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80060" y="1664287"/>
            <a:ext cx="8641080" cy="4707211"/>
          </a:xfrm>
          <a:prstGeom prst="rect">
            <a:avLst/>
          </a:prstGeom>
          <a:noFill/>
          <a:ln w="9525">
            <a:noFill/>
            <a:miter lim="800000"/>
            <a:headEnd/>
            <a:tailEnd/>
          </a:ln>
          <a:effectLst/>
        </p:spPr>
        <p:txBody>
          <a:bodyPr vert="horz" wrap="square" lIns="95580" tIns="47790" rIns="95580" bIns="477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80060" y="6878378"/>
            <a:ext cx="2240280" cy="254265"/>
          </a:xfrm>
          <a:prstGeom prst="rect">
            <a:avLst/>
          </a:prstGeom>
          <a:noFill/>
          <a:ln w="9525">
            <a:noFill/>
            <a:miter lim="800000"/>
            <a:headEnd/>
            <a:tailEnd/>
          </a:ln>
          <a:effectLst/>
        </p:spPr>
        <p:txBody>
          <a:bodyPr vert="horz" wrap="square" lIns="95580" tIns="47790" rIns="95580" bIns="47790" numCol="1" anchor="t" anchorCtr="0" compatLnSpc="1">
            <a:prstTxWarp prst="textNoShape">
              <a:avLst/>
            </a:prstTxWarp>
          </a:bodyPr>
          <a:lstStyle>
            <a:lvl1pPr>
              <a:spcBef>
                <a:spcPct val="0"/>
              </a:spcBef>
              <a:buFontTx/>
              <a:buNone/>
              <a:defRPr sz="1000" b="0"/>
            </a:lvl1pPr>
          </a:lstStyle>
          <a:p>
            <a:pPr algn="l" rtl="0" fontAlgn="base">
              <a:spcAft>
                <a:spcPct val="0"/>
              </a:spcAft>
            </a:pPr>
            <a:r>
              <a:rPr lang="en-US" kern="1200">
                <a:solidFill>
                  <a:srgbClr val="FFFFFF"/>
                </a:solidFill>
                <a:latin typeface="Garamond" pitchFamily="18" charset="0"/>
                <a:ea typeface="+mn-ea"/>
                <a:cs typeface="Times New Roman" pitchFamily="18" charset="0"/>
              </a:rPr>
              <a:t>March 2007</a:t>
            </a:r>
          </a:p>
        </p:txBody>
      </p:sp>
      <p:sp>
        <p:nvSpPr>
          <p:cNvPr id="1035" name="Rectangle 11"/>
          <p:cNvSpPr>
            <a:spLocks noGrp="1" noChangeArrowheads="1"/>
          </p:cNvSpPr>
          <p:nvPr>
            <p:ph type="sldNum" sz="quarter" idx="4"/>
          </p:nvPr>
        </p:nvSpPr>
        <p:spPr bwMode="auto">
          <a:xfrm>
            <a:off x="7360920" y="0"/>
            <a:ext cx="2240280" cy="634012"/>
          </a:xfrm>
          <a:prstGeom prst="rect">
            <a:avLst/>
          </a:prstGeom>
          <a:noFill/>
          <a:ln w="9525">
            <a:noFill/>
            <a:miter lim="800000"/>
            <a:headEnd/>
            <a:tailEnd/>
          </a:ln>
          <a:effectLst/>
        </p:spPr>
        <p:txBody>
          <a:bodyPr vert="horz" wrap="square" lIns="95580" tIns="47790" rIns="95580" bIns="47790" numCol="1" anchor="t" anchorCtr="0" compatLnSpc="1">
            <a:prstTxWarp prst="textNoShape">
              <a:avLst/>
            </a:prstTxWarp>
          </a:bodyPr>
          <a:lstStyle>
            <a:lvl1pPr algn="r">
              <a:spcBef>
                <a:spcPct val="0"/>
              </a:spcBef>
              <a:buFontTx/>
              <a:buNone/>
              <a:defRPr sz="1500" b="0">
                <a:solidFill>
                  <a:srgbClr val="99FF66"/>
                </a:solidFill>
                <a:latin typeface="+mn-lt"/>
              </a:defRPr>
            </a:lvl1pPr>
          </a:lstStyle>
          <a:p>
            <a:pPr rtl="0" fontAlgn="base">
              <a:spcAft>
                <a:spcPct val="0"/>
              </a:spcAft>
            </a:pPr>
            <a:fld id="{9E9AD9E8-AD88-4F62-9C02-66FB2CA1540C}" type="slidenum">
              <a:rPr lang="en-US" kern="1200">
                <a:latin typeface="Arial"/>
                <a:ea typeface="+mn-ea"/>
                <a:cs typeface="Times New Roman" pitchFamily="18" charset="0"/>
              </a:rPr>
              <a:pPr rtl="0" fontAlgn="base">
                <a:spcAft>
                  <a:spcPct val="0"/>
                </a:spcAft>
              </a:pPr>
              <a:t>‹#›</a:t>
            </a:fld>
            <a:endParaRPr lang="en-US" kern="1200">
              <a:latin typeface="Arial"/>
              <a:ea typeface="+mn-ea"/>
              <a:cs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Lst>
  <p:transition/>
  <p:hf hdr="0" ftr="0"/>
  <p:txStyles>
    <p:titleStyle>
      <a:lvl1pPr algn="ctr" rtl="0" fontAlgn="base">
        <a:spcBef>
          <a:spcPct val="0"/>
        </a:spcBef>
        <a:spcAft>
          <a:spcPct val="0"/>
        </a:spcAft>
        <a:defRPr sz="4600">
          <a:solidFill>
            <a:schemeClr val="bg1"/>
          </a:solidFill>
          <a:latin typeface="+mj-lt"/>
          <a:ea typeface="+mj-ea"/>
          <a:cs typeface="+mj-cs"/>
        </a:defRPr>
      </a:lvl1pPr>
      <a:lvl2pPr algn="ctr" rtl="0" fontAlgn="base">
        <a:spcBef>
          <a:spcPct val="0"/>
        </a:spcBef>
        <a:spcAft>
          <a:spcPct val="0"/>
        </a:spcAft>
        <a:defRPr sz="4600">
          <a:solidFill>
            <a:schemeClr val="bg1"/>
          </a:solidFill>
          <a:latin typeface="Garamond" pitchFamily="18" charset="0"/>
        </a:defRPr>
      </a:lvl2pPr>
      <a:lvl3pPr algn="ctr" rtl="0" fontAlgn="base">
        <a:spcBef>
          <a:spcPct val="0"/>
        </a:spcBef>
        <a:spcAft>
          <a:spcPct val="0"/>
        </a:spcAft>
        <a:defRPr sz="4600">
          <a:solidFill>
            <a:schemeClr val="bg1"/>
          </a:solidFill>
          <a:latin typeface="Garamond" pitchFamily="18" charset="0"/>
        </a:defRPr>
      </a:lvl3pPr>
      <a:lvl4pPr algn="ctr" rtl="0" fontAlgn="base">
        <a:spcBef>
          <a:spcPct val="0"/>
        </a:spcBef>
        <a:spcAft>
          <a:spcPct val="0"/>
        </a:spcAft>
        <a:defRPr sz="4600">
          <a:solidFill>
            <a:schemeClr val="bg1"/>
          </a:solidFill>
          <a:latin typeface="Garamond" pitchFamily="18" charset="0"/>
        </a:defRPr>
      </a:lvl4pPr>
      <a:lvl5pPr algn="ctr" rtl="0" fontAlgn="base">
        <a:spcBef>
          <a:spcPct val="0"/>
        </a:spcBef>
        <a:spcAft>
          <a:spcPct val="0"/>
        </a:spcAft>
        <a:defRPr sz="4600">
          <a:solidFill>
            <a:schemeClr val="bg1"/>
          </a:solidFill>
          <a:latin typeface="Garamond" pitchFamily="18" charset="0"/>
        </a:defRPr>
      </a:lvl5pPr>
      <a:lvl6pPr marL="477901" algn="ctr" rtl="0" fontAlgn="base">
        <a:spcBef>
          <a:spcPct val="0"/>
        </a:spcBef>
        <a:spcAft>
          <a:spcPct val="0"/>
        </a:spcAft>
        <a:defRPr sz="4600">
          <a:solidFill>
            <a:schemeClr val="bg1"/>
          </a:solidFill>
          <a:latin typeface="Garamond" pitchFamily="18" charset="0"/>
        </a:defRPr>
      </a:lvl6pPr>
      <a:lvl7pPr marL="955799" algn="ctr" rtl="0" fontAlgn="base">
        <a:spcBef>
          <a:spcPct val="0"/>
        </a:spcBef>
        <a:spcAft>
          <a:spcPct val="0"/>
        </a:spcAft>
        <a:defRPr sz="4600">
          <a:solidFill>
            <a:schemeClr val="bg1"/>
          </a:solidFill>
          <a:latin typeface="Garamond" pitchFamily="18" charset="0"/>
        </a:defRPr>
      </a:lvl7pPr>
      <a:lvl8pPr marL="1433699" algn="ctr" rtl="0" fontAlgn="base">
        <a:spcBef>
          <a:spcPct val="0"/>
        </a:spcBef>
        <a:spcAft>
          <a:spcPct val="0"/>
        </a:spcAft>
        <a:defRPr sz="4600">
          <a:solidFill>
            <a:schemeClr val="bg1"/>
          </a:solidFill>
          <a:latin typeface="Garamond" pitchFamily="18" charset="0"/>
        </a:defRPr>
      </a:lvl8pPr>
      <a:lvl9pPr marL="1911598" algn="ctr" rtl="0" fontAlgn="base">
        <a:spcBef>
          <a:spcPct val="0"/>
        </a:spcBef>
        <a:spcAft>
          <a:spcPct val="0"/>
        </a:spcAft>
        <a:defRPr sz="4600">
          <a:solidFill>
            <a:schemeClr val="bg1"/>
          </a:solidFill>
          <a:latin typeface="Garamond" pitchFamily="18" charset="0"/>
        </a:defRPr>
      </a:lvl9pPr>
    </p:titleStyle>
    <p:bodyStyle>
      <a:lvl1pPr marL="358425" indent="-358425" algn="l" rtl="0" fontAlgn="base">
        <a:spcBef>
          <a:spcPct val="20000"/>
        </a:spcBef>
        <a:spcAft>
          <a:spcPct val="0"/>
        </a:spcAft>
        <a:buChar char="•"/>
        <a:defRPr sz="3300">
          <a:solidFill>
            <a:schemeClr val="bg1"/>
          </a:solidFill>
          <a:latin typeface="+mn-lt"/>
          <a:ea typeface="+mn-ea"/>
          <a:cs typeface="+mn-cs"/>
        </a:defRPr>
      </a:lvl1pPr>
      <a:lvl2pPr marL="776587" indent="-298687" algn="l" rtl="0" fontAlgn="base">
        <a:spcBef>
          <a:spcPct val="20000"/>
        </a:spcBef>
        <a:spcAft>
          <a:spcPct val="0"/>
        </a:spcAft>
        <a:buChar char="–"/>
        <a:defRPr sz="2900">
          <a:solidFill>
            <a:schemeClr val="bg1"/>
          </a:solidFill>
          <a:latin typeface="+mn-lt"/>
        </a:defRPr>
      </a:lvl2pPr>
      <a:lvl3pPr marL="1194749" indent="-238951" algn="l" rtl="0" fontAlgn="base">
        <a:spcBef>
          <a:spcPct val="20000"/>
        </a:spcBef>
        <a:spcAft>
          <a:spcPct val="0"/>
        </a:spcAft>
        <a:buChar char="•"/>
        <a:defRPr sz="2500">
          <a:solidFill>
            <a:schemeClr val="bg1"/>
          </a:solidFill>
          <a:latin typeface="+mn-lt"/>
        </a:defRPr>
      </a:lvl3pPr>
      <a:lvl4pPr marL="1672649" indent="-238951" algn="l" rtl="0" fontAlgn="base">
        <a:spcBef>
          <a:spcPct val="20000"/>
        </a:spcBef>
        <a:spcAft>
          <a:spcPct val="0"/>
        </a:spcAft>
        <a:buChar char="–"/>
        <a:defRPr sz="2100">
          <a:solidFill>
            <a:schemeClr val="bg1"/>
          </a:solidFill>
          <a:latin typeface="+mn-lt"/>
        </a:defRPr>
      </a:lvl4pPr>
      <a:lvl5pPr marL="2150549" indent="-238951" algn="l" rtl="0" fontAlgn="base">
        <a:spcBef>
          <a:spcPct val="20000"/>
        </a:spcBef>
        <a:spcAft>
          <a:spcPct val="0"/>
        </a:spcAft>
        <a:buChar char="»"/>
        <a:defRPr sz="2100">
          <a:solidFill>
            <a:schemeClr val="bg1"/>
          </a:solidFill>
          <a:latin typeface="+mn-lt"/>
        </a:defRPr>
      </a:lvl5pPr>
      <a:lvl6pPr marL="2628449" indent="-238951" algn="l" rtl="0" fontAlgn="base">
        <a:spcBef>
          <a:spcPct val="20000"/>
        </a:spcBef>
        <a:spcAft>
          <a:spcPct val="0"/>
        </a:spcAft>
        <a:buChar char="»"/>
        <a:defRPr sz="2100">
          <a:solidFill>
            <a:schemeClr val="bg1"/>
          </a:solidFill>
          <a:latin typeface="+mn-lt"/>
        </a:defRPr>
      </a:lvl6pPr>
      <a:lvl7pPr marL="3106347" indent="-238951" algn="l" rtl="0" fontAlgn="base">
        <a:spcBef>
          <a:spcPct val="20000"/>
        </a:spcBef>
        <a:spcAft>
          <a:spcPct val="0"/>
        </a:spcAft>
        <a:buChar char="»"/>
        <a:defRPr sz="2100">
          <a:solidFill>
            <a:schemeClr val="bg1"/>
          </a:solidFill>
          <a:latin typeface="+mn-lt"/>
        </a:defRPr>
      </a:lvl7pPr>
      <a:lvl8pPr marL="3584246" indent="-238951" algn="l" rtl="0" fontAlgn="base">
        <a:spcBef>
          <a:spcPct val="20000"/>
        </a:spcBef>
        <a:spcAft>
          <a:spcPct val="0"/>
        </a:spcAft>
        <a:buChar char="»"/>
        <a:defRPr sz="2100">
          <a:solidFill>
            <a:schemeClr val="bg1"/>
          </a:solidFill>
          <a:latin typeface="+mn-lt"/>
        </a:defRPr>
      </a:lvl8pPr>
      <a:lvl9pPr marL="4062147" indent="-238951" algn="l" rtl="0" fontAlgn="base">
        <a:spcBef>
          <a:spcPct val="20000"/>
        </a:spcBef>
        <a:spcAft>
          <a:spcPct val="0"/>
        </a:spcAft>
        <a:buChar char="»"/>
        <a:defRPr sz="2100">
          <a:solidFill>
            <a:schemeClr val="bg1"/>
          </a:solidFill>
          <a:latin typeface="+mn-lt"/>
        </a:defRPr>
      </a:lvl9pPr>
    </p:bodyStyle>
    <p:otherStyle>
      <a:defPPr>
        <a:defRPr lang="en-US"/>
      </a:defPPr>
      <a:lvl1pPr marL="0" algn="l" defTabSz="955799" rtl="0" eaLnBrk="1" latinLnBrk="0" hangingPunct="1">
        <a:defRPr sz="1900" kern="1200">
          <a:solidFill>
            <a:schemeClr val="tx1"/>
          </a:solidFill>
          <a:latin typeface="+mn-lt"/>
          <a:ea typeface="+mn-ea"/>
          <a:cs typeface="+mn-cs"/>
        </a:defRPr>
      </a:lvl1pPr>
      <a:lvl2pPr marL="477901" algn="l" defTabSz="955799" rtl="0" eaLnBrk="1" latinLnBrk="0" hangingPunct="1">
        <a:defRPr sz="1900" kern="1200">
          <a:solidFill>
            <a:schemeClr val="tx1"/>
          </a:solidFill>
          <a:latin typeface="+mn-lt"/>
          <a:ea typeface="+mn-ea"/>
          <a:cs typeface="+mn-cs"/>
        </a:defRPr>
      </a:lvl2pPr>
      <a:lvl3pPr marL="955799" algn="l" defTabSz="955799" rtl="0" eaLnBrk="1" latinLnBrk="0" hangingPunct="1">
        <a:defRPr sz="1900" kern="1200">
          <a:solidFill>
            <a:schemeClr val="tx1"/>
          </a:solidFill>
          <a:latin typeface="+mn-lt"/>
          <a:ea typeface="+mn-ea"/>
          <a:cs typeface="+mn-cs"/>
        </a:defRPr>
      </a:lvl3pPr>
      <a:lvl4pPr marL="1433699" algn="l" defTabSz="955799" rtl="0" eaLnBrk="1" latinLnBrk="0" hangingPunct="1">
        <a:defRPr sz="1900" kern="1200">
          <a:solidFill>
            <a:schemeClr val="tx1"/>
          </a:solidFill>
          <a:latin typeface="+mn-lt"/>
          <a:ea typeface="+mn-ea"/>
          <a:cs typeface="+mn-cs"/>
        </a:defRPr>
      </a:lvl4pPr>
      <a:lvl5pPr marL="1911598" algn="l" defTabSz="955799" rtl="0" eaLnBrk="1" latinLnBrk="0" hangingPunct="1">
        <a:defRPr sz="1900" kern="1200">
          <a:solidFill>
            <a:schemeClr val="tx1"/>
          </a:solidFill>
          <a:latin typeface="+mn-lt"/>
          <a:ea typeface="+mn-ea"/>
          <a:cs typeface="+mn-cs"/>
        </a:defRPr>
      </a:lvl5pPr>
      <a:lvl6pPr marL="2389498" algn="l" defTabSz="955799" rtl="0" eaLnBrk="1" latinLnBrk="0" hangingPunct="1">
        <a:defRPr sz="1900" kern="1200">
          <a:solidFill>
            <a:schemeClr val="tx1"/>
          </a:solidFill>
          <a:latin typeface="+mn-lt"/>
          <a:ea typeface="+mn-ea"/>
          <a:cs typeface="+mn-cs"/>
        </a:defRPr>
      </a:lvl6pPr>
      <a:lvl7pPr marL="2867397" algn="l" defTabSz="955799" rtl="0" eaLnBrk="1" latinLnBrk="0" hangingPunct="1">
        <a:defRPr sz="1900" kern="1200">
          <a:solidFill>
            <a:schemeClr val="tx1"/>
          </a:solidFill>
          <a:latin typeface="+mn-lt"/>
          <a:ea typeface="+mn-ea"/>
          <a:cs typeface="+mn-cs"/>
        </a:defRPr>
      </a:lvl7pPr>
      <a:lvl8pPr marL="3345296" algn="l" defTabSz="955799" rtl="0" eaLnBrk="1" latinLnBrk="0" hangingPunct="1">
        <a:defRPr sz="1900" kern="1200">
          <a:solidFill>
            <a:schemeClr val="tx1"/>
          </a:solidFill>
          <a:latin typeface="+mn-lt"/>
          <a:ea typeface="+mn-ea"/>
          <a:cs typeface="+mn-cs"/>
        </a:defRPr>
      </a:lvl8pPr>
      <a:lvl9pPr marL="3823196" algn="l" defTabSz="955799"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80060" y="285636"/>
            <a:ext cx="8641080" cy="1188773"/>
          </a:xfrm>
          <a:prstGeom prst="rect">
            <a:avLst/>
          </a:prstGeom>
          <a:noFill/>
          <a:ln w="9525">
            <a:noFill/>
            <a:miter lim="800000"/>
            <a:headEnd/>
            <a:tailEnd/>
          </a:ln>
          <a:effectLst/>
        </p:spPr>
        <p:txBody>
          <a:bodyPr vert="horz" wrap="square" lIns="95580" tIns="47790" rIns="95580" bIns="4779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80060" y="1664287"/>
            <a:ext cx="8641080" cy="4707211"/>
          </a:xfrm>
          <a:prstGeom prst="rect">
            <a:avLst/>
          </a:prstGeom>
          <a:noFill/>
          <a:ln w="9525">
            <a:noFill/>
            <a:miter lim="800000"/>
            <a:headEnd/>
            <a:tailEnd/>
          </a:ln>
          <a:effectLst/>
        </p:spPr>
        <p:txBody>
          <a:bodyPr vert="horz" wrap="square" lIns="95580" tIns="47790" rIns="95580" bIns="477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80060" y="6495324"/>
            <a:ext cx="2240280" cy="495322"/>
          </a:xfrm>
          <a:prstGeom prst="rect">
            <a:avLst/>
          </a:prstGeom>
          <a:noFill/>
          <a:ln w="9525">
            <a:noFill/>
            <a:miter lim="800000"/>
            <a:headEnd/>
            <a:tailEnd/>
          </a:ln>
          <a:effectLst/>
        </p:spPr>
        <p:txBody>
          <a:bodyPr vert="horz" wrap="square" lIns="95580" tIns="47790" rIns="95580" bIns="47790" numCol="1" anchor="t" anchorCtr="0" compatLnSpc="1">
            <a:prstTxWarp prst="textNoShape">
              <a:avLst/>
            </a:prstTxWarp>
          </a:bodyPr>
          <a:lstStyle>
            <a:lvl1pPr>
              <a:defRPr sz="1500"/>
            </a:lvl1pPr>
          </a:lstStyle>
          <a:p>
            <a:pPr algn="l" rtl="0" fontAlgn="base">
              <a:spcBef>
                <a:spcPct val="0"/>
              </a:spcBef>
              <a:spcAft>
                <a:spcPct val="0"/>
              </a:spcAft>
            </a:pPr>
            <a:endParaRPr lang="en-US" kern="1200">
              <a:solidFill>
                <a:srgbClr val="000000"/>
              </a:solidFill>
              <a:latin typeface="Arial" charset="0"/>
              <a:ea typeface="+mn-ea"/>
              <a:cs typeface="+mn-cs"/>
            </a:endParaRPr>
          </a:p>
        </p:txBody>
      </p:sp>
      <p:sp>
        <p:nvSpPr>
          <p:cNvPr id="1029" name="Rectangle 5"/>
          <p:cNvSpPr>
            <a:spLocks noGrp="1" noChangeArrowheads="1"/>
          </p:cNvSpPr>
          <p:nvPr>
            <p:ph type="ftr" sz="quarter" idx="3"/>
          </p:nvPr>
        </p:nvSpPr>
        <p:spPr bwMode="auto">
          <a:xfrm>
            <a:off x="3280410" y="6495324"/>
            <a:ext cx="3040380" cy="495322"/>
          </a:xfrm>
          <a:prstGeom prst="rect">
            <a:avLst/>
          </a:prstGeom>
          <a:noFill/>
          <a:ln w="9525">
            <a:noFill/>
            <a:miter lim="800000"/>
            <a:headEnd/>
            <a:tailEnd/>
          </a:ln>
          <a:effectLst/>
        </p:spPr>
        <p:txBody>
          <a:bodyPr vert="horz" wrap="square" lIns="95580" tIns="47790" rIns="95580" bIns="47790" numCol="1" anchor="t" anchorCtr="0" compatLnSpc="1">
            <a:prstTxWarp prst="textNoShape">
              <a:avLst/>
            </a:prstTxWarp>
          </a:bodyPr>
          <a:lstStyle>
            <a:lvl1pPr algn="ctr">
              <a:defRPr sz="1500"/>
            </a:lvl1pPr>
          </a:lstStyle>
          <a:p>
            <a:pPr rtl="0" fontAlgn="base">
              <a:spcBef>
                <a:spcPct val="0"/>
              </a:spcBef>
              <a:spcAft>
                <a:spcPct val="0"/>
              </a:spcAft>
            </a:pPr>
            <a:endParaRPr lang="en-US" kern="1200">
              <a:solidFill>
                <a:srgbClr val="000000"/>
              </a:solidFill>
              <a:latin typeface="Arial" charset="0"/>
              <a:ea typeface="+mn-ea"/>
              <a:cs typeface="+mn-cs"/>
            </a:endParaRPr>
          </a:p>
        </p:txBody>
      </p:sp>
      <p:sp>
        <p:nvSpPr>
          <p:cNvPr id="1030" name="Rectangle 6"/>
          <p:cNvSpPr>
            <a:spLocks noGrp="1" noChangeArrowheads="1"/>
          </p:cNvSpPr>
          <p:nvPr>
            <p:ph type="sldNum" sz="quarter" idx="4"/>
          </p:nvPr>
        </p:nvSpPr>
        <p:spPr bwMode="auto">
          <a:xfrm>
            <a:off x="6880860" y="6495324"/>
            <a:ext cx="2240280" cy="495322"/>
          </a:xfrm>
          <a:prstGeom prst="rect">
            <a:avLst/>
          </a:prstGeom>
          <a:noFill/>
          <a:ln w="9525">
            <a:noFill/>
            <a:miter lim="800000"/>
            <a:headEnd/>
            <a:tailEnd/>
          </a:ln>
          <a:effectLst/>
        </p:spPr>
        <p:txBody>
          <a:bodyPr vert="horz" wrap="square" lIns="95580" tIns="47790" rIns="95580" bIns="47790" numCol="1" anchor="t" anchorCtr="0" compatLnSpc="1">
            <a:prstTxWarp prst="textNoShape">
              <a:avLst/>
            </a:prstTxWarp>
          </a:bodyPr>
          <a:lstStyle>
            <a:lvl1pPr algn="r">
              <a:defRPr sz="1500"/>
            </a:lvl1pPr>
          </a:lstStyle>
          <a:p>
            <a:pPr rtl="0" fontAlgn="base">
              <a:spcBef>
                <a:spcPct val="0"/>
              </a:spcBef>
              <a:spcAft>
                <a:spcPct val="0"/>
              </a:spcAft>
            </a:pPr>
            <a:fld id="{DD35901B-F701-4A6F-942E-B9398C071724}" type="slidenum">
              <a:rPr lang="en-US" kern="1200">
                <a:solidFill>
                  <a:srgbClr val="000000"/>
                </a:solidFill>
                <a:latin typeface="Arial" charset="0"/>
                <a:ea typeface="+mn-ea"/>
                <a:cs typeface="+mn-cs"/>
              </a:rPr>
              <a:pPr rtl="0" fontAlgn="base">
                <a:spcBef>
                  <a:spcPct val="0"/>
                </a:spcBef>
                <a:spcAft>
                  <a:spcPct val="0"/>
                </a:spcAft>
              </a:pPr>
              <a:t>‹#›</a:t>
            </a:fld>
            <a:endParaRPr lang="en-US" kern="1200">
              <a:solidFill>
                <a:srgbClr val="000000"/>
              </a:solidFill>
              <a:latin typeface="Arial" charset="0"/>
              <a:ea typeface="+mn-ea"/>
              <a:cs typeface="+mn-cs"/>
            </a:endParaRPr>
          </a:p>
        </p:txBody>
      </p:sp>
    </p:spTree>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ransition spd="med">
    <p:wipe/>
  </p:transition>
  <p:txStyles>
    <p:titleStyle>
      <a:lvl1pPr algn="ctr" rtl="0" fontAlgn="base">
        <a:spcBef>
          <a:spcPct val="0"/>
        </a:spcBef>
        <a:spcAft>
          <a:spcPct val="0"/>
        </a:spcAft>
        <a:defRPr sz="4600">
          <a:solidFill>
            <a:schemeClr val="tx2"/>
          </a:solidFill>
          <a:latin typeface="+mj-lt"/>
          <a:ea typeface="+mj-ea"/>
          <a:cs typeface="+mj-cs"/>
        </a:defRPr>
      </a:lvl1pPr>
      <a:lvl2pPr algn="ctr" rtl="0" fontAlgn="base">
        <a:spcBef>
          <a:spcPct val="0"/>
        </a:spcBef>
        <a:spcAft>
          <a:spcPct val="0"/>
        </a:spcAft>
        <a:defRPr sz="4600">
          <a:solidFill>
            <a:schemeClr val="tx2"/>
          </a:solidFill>
          <a:latin typeface="Arial" charset="0"/>
        </a:defRPr>
      </a:lvl2pPr>
      <a:lvl3pPr algn="ctr" rtl="0" fontAlgn="base">
        <a:spcBef>
          <a:spcPct val="0"/>
        </a:spcBef>
        <a:spcAft>
          <a:spcPct val="0"/>
        </a:spcAft>
        <a:defRPr sz="4600">
          <a:solidFill>
            <a:schemeClr val="tx2"/>
          </a:solidFill>
          <a:latin typeface="Arial" charset="0"/>
        </a:defRPr>
      </a:lvl3pPr>
      <a:lvl4pPr algn="ctr" rtl="0" fontAlgn="base">
        <a:spcBef>
          <a:spcPct val="0"/>
        </a:spcBef>
        <a:spcAft>
          <a:spcPct val="0"/>
        </a:spcAft>
        <a:defRPr sz="4600">
          <a:solidFill>
            <a:schemeClr val="tx2"/>
          </a:solidFill>
          <a:latin typeface="Arial" charset="0"/>
        </a:defRPr>
      </a:lvl4pPr>
      <a:lvl5pPr algn="ctr" rtl="0" fontAlgn="base">
        <a:spcBef>
          <a:spcPct val="0"/>
        </a:spcBef>
        <a:spcAft>
          <a:spcPct val="0"/>
        </a:spcAft>
        <a:defRPr sz="4600">
          <a:solidFill>
            <a:schemeClr val="tx2"/>
          </a:solidFill>
          <a:latin typeface="Arial" charset="0"/>
        </a:defRPr>
      </a:lvl5pPr>
      <a:lvl6pPr marL="477901" algn="ctr" rtl="0" fontAlgn="base">
        <a:spcBef>
          <a:spcPct val="0"/>
        </a:spcBef>
        <a:spcAft>
          <a:spcPct val="0"/>
        </a:spcAft>
        <a:defRPr sz="4600">
          <a:solidFill>
            <a:schemeClr val="tx2"/>
          </a:solidFill>
          <a:latin typeface="Arial" charset="0"/>
        </a:defRPr>
      </a:lvl6pPr>
      <a:lvl7pPr marL="955799" algn="ctr" rtl="0" fontAlgn="base">
        <a:spcBef>
          <a:spcPct val="0"/>
        </a:spcBef>
        <a:spcAft>
          <a:spcPct val="0"/>
        </a:spcAft>
        <a:defRPr sz="4600">
          <a:solidFill>
            <a:schemeClr val="tx2"/>
          </a:solidFill>
          <a:latin typeface="Arial" charset="0"/>
        </a:defRPr>
      </a:lvl7pPr>
      <a:lvl8pPr marL="1433699" algn="ctr" rtl="0" fontAlgn="base">
        <a:spcBef>
          <a:spcPct val="0"/>
        </a:spcBef>
        <a:spcAft>
          <a:spcPct val="0"/>
        </a:spcAft>
        <a:defRPr sz="4600">
          <a:solidFill>
            <a:schemeClr val="tx2"/>
          </a:solidFill>
          <a:latin typeface="Arial" charset="0"/>
        </a:defRPr>
      </a:lvl8pPr>
      <a:lvl9pPr marL="1911598" algn="ctr" rtl="0" fontAlgn="base">
        <a:spcBef>
          <a:spcPct val="0"/>
        </a:spcBef>
        <a:spcAft>
          <a:spcPct val="0"/>
        </a:spcAft>
        <a:defRPr sz="4600">
          <a:solidFill>
            <a:schemeClr val="tx2"/>
          </a:solidFill>
          <a:latin typeface="Arial" charset="0"/>
        </a:defRPr>
      </a:lvl9pPr>
    </p:titleStyle>
    <p:bodyStyle>
      <a:lvl1pPr marL="358425" indent="-358425" algn="l" rtl="0" fontAlgn="base">
        <a:spcBef>
          <a:spcPct val="20000"/>
        </a:spcBef>
        <a:spcAft>
          <a:spcPct val="0"/>
        </a:spcAft>
        <a:buChar char="•"/>
        <a:defRPr sz="3300">
          <a:solidFill>
            <a:schemeClr val="tx1"/>
          </a:solidFill>
          <a:latin typeface="+mn-lt"/>
          <a:ea typeface="+mn-ea"/>
          <a:cs typeface="+mn-cs"/>
        </a:defRPr>
      </a:lvl1pPr>
      <a:lvl2pPr marL="776587" indent="-298687" algn="l" rtl="0" fontAlgn="base">
        <a:spcBef>
          <a:spcPct val="20000"/>
        </a:spcBef>
        <a:spcAft>
          <a:spcPct val="0"/>
        </a:spcAft>
        <a:buChar char="–"/>
        <a:defRPr sz="2900">
          <a:solidFill>
            <a:schemeClr val="tx1"/>
          </a:solidFill>
          <a:latin typeface="+mn-lt"/>
        </a:defRPr>
      </a:lvl2pPr>
      <a:lvl3pPr marL="1194749" indent="-238951" algn="l" rtl="0" fontAlgn="base">
        <a:spcBef>
          <a:spcPct val="20000"/>
        </a:spcBef>
        <a:spcAft>
          <a:spcPct val="0"/>
        </a:spcAft>
        <a:buChar char="•"/>
        <a:defRPr sz="2500">
          <a:solidFill>
            <a:schemeClr val="tx1"/>
          </a:solidFill>
          <a:latin typeface="+mn-lt"/>
        </a:defRPr>
      </a:lvl3pPr>
      <a:lvl4pPr marL="1672649" indent="-238951" algn="l" rtl="0" fontAlgn="base">
        <a:spcBef>
          <a:spcPct val="20000"/>
        </a:spcBef>
        <a:spcAft>
          <a:spcPct val="0"/>
        </a:spcAft>
        <a:buChar char="–"/>
        <a:defRPr sz="2100">
          <a:solidFill>
            <a:schemeClr val="tx1"/>
          </a:solidFill>
          <a:latin typeface="+mn-lt"/>
        </a:defRPr>
      </a:lvl4pPr>
      <a:lvl5pPr marL="2150549" indent="-238951" algn="l" rtl="0" fontAlgn="base">
        <a:spcBef>
          <a:spcPct val="20000"/>
        </a:spcBef>
        <a:spcAft>
          <a:spcPct val="0"/>
        </a:spcAft>
        <a:buChar char="»"/>
        <a:defRPr sz="2100">
          <a:solidFill>
            <a:schemeClr val="tx1"/>
          </a:solidFill>
          <a:latin typeface="+mn-lt"/>
        </a:defRPr>
      </a:lvl5pPr>
      <a:lvl6pPr marL="2628449" indent="-238951" algn="l" rtl="0" fontAlgn="base">
        <a:spcBef>
          <a:spcPct val="20000"/>
        </a:spcBef>
        <a:spcAft>
          <a:spcPct val="0"/>
        </a:spcAft>
        <a:buChar char="»"/>
        <a:defRPr sz="2100">
          <a:solidFill>
            <a:schemeClr val="tx1"/>
          </a:solidFill>
          <a:latin typeface="+mn-lt"/>
        </a:defRPr>
      </a:lvl6pPr>
      <a:lvl7pPr marL="3106347" indent="-238951" algn="l" rtl="0" fontAlgn="base">
        <a:spcBef>
          <a:spcPct val="20000"/>
        </a:spcBef>
        <a:spcAft>
          <a:spcPct val="0"/>
        </a:spcAft>
        <a:buChar char="»"/>
        <a:defRPr sz="2100">
          <a:solidFill>
            <a:schemeClr val="tx1"/>
          </a:solidFill>
          <a:latin typeface="+mn-lt"/>
        </a:defRPr>
      </a:lvl7pPr>
      <a:lvl8pPr marL="3584246" indent="-238951" algn="l" rtl="0" fontAlgn="base">
        <a:spcBef>
          <a:spcPct val="20000"/>
        </a:spcBef>
        <a:spcAft>
          <a:spcPct val="0"/>
        </a:spcAft>
        <a:buChar char="»"/>
        <a:defRPr sz="2100">
          <a:solidFill>
            <a:schemeClr val="tx1"/>
          </a:solidFill>
          <a:latin typeface="+mn-lt"/>
        </a:defRPr>
      </a:lvl8pPr>
      <a:lvl9pPr marL="4062147" indent="-238951" algn="l" rtl="0" fontAlgn="base">
        <a:spcBef>
          <a:spcPct val="20000"/>
        </a:spcBef>
        <a:spcAft>
          <a:spcPct val="0"/>
        </a:spcAft>
        <a:buChar char="»"/>
        <a:defRPr sz="2100">
          <a:solidFill>
            <a:schemeClr val="tx1"/>
          </a:solidFill>
          <a:latin typeface="+mn-lt"/>
        </a:defRPr>
      </a:lvl9pPr>
    </p:bodyStyle>
    <p:otherStyle>
      <a:defPPr>
        <a:defRPr lang="en-US"/>
      </a:defPPr>
      <a:lvl1pPr marL="0" algn="l" defTabSz="955799" rtl="0" eaLnBrk="1" latinLnBrk="0" hangingPunct="1">
        <a:defRPr sz="1900" kern="1200">
          <a:solidFill>
            <a:schemeClr val="tx1"/>
          </a:solidFill>
          <a:latin typeface="+mn-lt"/>
          <a:ea typeface="+mn-ea"/>
          <a:cs typeface="+mn-cs"/>
        </a:defRPr>
      </a:lvl1pPr>
      <a:lvl2pPr marL="477901" algn="l" defTabSz="955799" rtl="0" eaLnBrk="1" latinLnBrk="0" hangingPunct="1">
        <a:defRPr sz="1900" kern="1200">
          <a:solidFill>
            <a:schemeClr val="tx1"/>
          </a:solidFill>
          <a:latin typeface="+mn-lt"/>
          <a:ea typeface="+mn-ea"/>
          <a:cs typeface="+mn-cs"/>
        </a:defRPr>
      </a:lvl2pPr>
      <a:lvl3pPr marL="955799" algn="l" defTabSz="955799" rtl="0" eaLnBrk="1" latinLnBrk="0" hangingPunct="1">
        <a:defRPr sz="1900" kern="1200">
          <a:solidFill>
            <a:schemeClr val="tx1"/>
          </a:solidFill>
          <a:latin typeface="+mn-lt"/>
          <a:ea typeface="+mn-ea"/>
          <a:cs typeface="+mn-cs"/>
        </a:defRPr>
      </a:lvl3pPr>
      <a:lvl4pPr marL="1433699" algn="l" defTabSz="955799" rtl="0" eaLnBrk="1" latinLnBrk="0" hangingPunct="1">
        <a:defRPr sz="1900" kern="1200">
          <a:solidFill>
            <a:schemeClr val="tx1"/>
          </a:solidFill>
          <a:latin typeface="+mn-lt"/>
          <a:ea typeface="+mn-ea"/>
          <a:cs typeface="+mn-cs"/>
        </a:defRPr>
      </a:lvl4pPr>
      <a:lvl5pPr marL="1911598" algn="l" defTabSz="955799" rtl="0" eaLnBrk="1" latinLnBrk="0" hangingPunct="1">
        <a:defRPr sz="1900" kern="1200">
          <a:solidFill>
            <a:schemeClr val="tx1"/>
          </a:solidFill>
          <a:latin typeface="+mn-lt"/>
          <a:ea typeface="+mn-ea"/>
          <a:cs typeface="+mn-cs"/>
        </a:defRPr>
      </a:lvl5pPr>
      <a:lvl6pPr marL="2389498" algn="l" defTabSz="955799" rtl="0" eaLnBrk="1" latinLnBrk="0" hangingPunct="1">
        <a:defRPr sz="1900" kern="1200">
          <a:solidFill>
            <a:schemeClr val="tx1"/>
          </a:solidFill>
          <a:latin typeface="+mn-lt"/>
          <a:ea typeface="+mn-ea"/>
          <a:cs typeface="+mn-cs"/>
        </a:defRPr>
      </a:lvl6pPr>
      <a:lvl7pPr marL="2867397" algn="l" defTabSz="955799" rtl="0" eaLnBrk="1" latinLnBrk="0" hangingPunct="1">
        <a:defRPr sz="1900" kern="1200">
          <a:solidFill>
            <a:schemeClr val="tx1"/>
          </a:solidFill>
          <a:latin typeface="+mn-lt"/>
          <a:ea typeface="+mn-ea"/>
          <a:cs typeface="+mn-cs"/>
        </a:defRPr>
      </a:lvl7pPr>
      <a:lvl8pPr marL="3345296" algn="l" defTabSz="955799" rtl="0" eaLnBrk="1" latinLnBrk="0" hangingPunct="1">
        <a:defRPr sz="1900" kern="1200">
          <a:solidFill>
            <a:schemeClr val="tx1"/>
          </a:solidFill>
          <a:latin typeface="+mn-lt"/>
          <a:ea typeface="+mn-ea"/>
          <a:cs typeface="+mn-cs"/>
        </a:defRPr>
      </a:lvl8pPr>
      <a:lvl9pPr marL="3823196" algn="l" defTabSz="955799"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22" name="Title Placeholder 1"/>
          <p:cNvSpPr>
            <a:spLocks noGrp="1"/>
          </p:cNvSpPr>
          <p:nvPr>
            <p:ph type="title"/>
          </p:nvPr>
        </p:nvSpPr>
        <p:spPr bwMode="auto">
          <a:xfrm>
            <a:off x="480060" y="285636"/>
            <a:ext cx="8641080" cy="1188773"/>
          </a:xfrm>
          <a:prstGeom prst="rect">
            <a:avLst/>
          </a:prstGeom>
          <a:noFill/>
          <a:ln w="9525">
            <a:noFill/>
            <a:miter lim="800000"/>
            <a:headEnd/>
            <a:tailEnd/>
          </a:ln>
        </p:spPr>
        <p:txBody>
          <a:bodyPr vert="horz" wrap="square" lIns="95580" tIns="47790" rIns="95580" bIns="47790" numCol="1" anchor="ctr" anchorCtr="0" compatLnSpc="1">
            <a:prstTxWarp prst="textNoShape">
              <a:avLst/>
            </a:prstTxWarp>
          </a:bodyPr>
          <a:lstStyle/>
          <a:p>
            <a:pPr lvl="0"/>
            <a:r>
              <a:rPr lang="en-US" smtClean="0"/>
              <a:t>Click to edit Master title style</a:t>
            </a:r>
          </a:p>
        </p:txBody>
      </p:sp>
      <p:sp>
        <p:nvSpPr>
          <p:cNvPr id="30723" name="Text Placeholder 2"/>
          <p:cNvSpPr>
            <a:spLocks noGrp="1"/>
          </p:cNvSpPr>
          <p:nvPr>
            <p:ph type="body" idx="1"/>
          </p:nvPr>
        </p:nvSpPr>
        <p:spPr bwMode="auto">
          <a:xfrm>
            <a:off x="480060" y="1664287"/>
            <a:ext cx="8641080" cy="4707211"/>
          </a:xfrm>
          <a:prstGeom prst="rect">
            <a:avLst/>
          </a:prstGeom>
          <a:noFill/>
          <a:ln w="9525">
            <a:noFill/>
            <a:miter lim="800000"/>
            <a:headEnd/>
            <a:tailEnd/>
          </a:ln>
        </p:spPr>
        <p:txBody>
          <a:bodyPr vert="horz" wrap="square" lIns="95580" tIns="47790" rIns="95580" bIns="477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280410" y="6610903"/>
            <a:ext cx="3040380" cy="379747"/>
          </a:xfrm>
          <a:prstGeom prst="rect">
            <a:avLst/>
          </a:prstGeom>
        </p:spPr>
        <p:txBody>
          <a:bodyPr vert="horz" lIns="95580" tIns="47790" rIns="95580" bIns="47790" rtlCol="0" anchor="ctr"/>
          <a:lstStyle>
            <a:lvl1pPr algn="ctr">
              <a:spcBef>
                <a:spcPct val="30000"/>
              </a:spcBef>
              <a:buFontTx/>
              <a:buChar char="•"/>
              <a:defRPr sz="13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880860" y="6610903"/>
            <a:ext cx="2240280" cy="379747"/>
          </a:xfrm>
          <a:prstGeom prst="rect">
            <a:avLst/>
          </a:prstGeom>
        </p:spPr>
        <p:txBody>
          <a:bodyPr vert="horz" lIns="95580" tIns="47790" rIns="95580" bIns="47790" rtlCol="0" anchor="ctr"/>
          <a:lstStyle>
            <a:lvl1pPr algn="r">
              <a:spcBef>
                <a:spcPct val="30000"/>
              </a:spcBef>
              <a:buFontTx/>
              <a:buChar char="•"/>
              <a:defRPr sz="1300" smtClean="0">
                <a:solidFill>
                  <a:schemeClr val="tx1">
                    <a:tint val="75000"/>
                  </a:schemeClr>
                </a:solidFill>
              </a:defRPr>
            </a:lvl1pPr>
          </a:lstStyle>
          <a:p>
            <a:pPr>
              <a:defRPr/>
            </a:pPr>
            <a:fld id="{FDDFC62F-11B0-4A8C-8ED5-AD6A572DC21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ctr" rtl="0" fontAlgn="base">
        <a:spcBef>
          <a:spcPct val="0"/>
        </a:spcBef>
        <a:spcAft>
          <a:spcPct val="0"/>
        </a:spcAft>
        <a:defRPr sz="4600" kern="1200">
          <a:solidFill>
            <a:schemeClr val="tx1"/>
          </a:solidFill>
          <a:latin typeface="+mj-lt"/>
          <a:ea typeface="+mj-ea"/>
          <a:cs typeface="+mj-cs"/>
        </a:defRPr>
      </a:lvl1pPr>
      <a:lvl2pPr algn="ctr" rtl="0" fontAlgn="base">
        <a:spcBef>
          <a:spcPct val="0"/>
        </a:spcBef>
        <a:spcAft>
          <a:spcPct val="0"/>
        </a:spcAft>
        <a:defRPr sz="4600">
          <a:solidFill>
            <a:schemeClr val="tx1"/>
          </a:solidFill>
          <a:latin typeface="Calibri" pitchFamily="34" charset="0"/>
        </a:defRPr>
      </a:lvl2pPr>
      <a:lvl3pPr algn="ctr" rtl="0" fontAlgn="base">
        <a:spcBef>
          <a:spcPct val="0"/>
        </a:spcBef>
        <a:spcAft>
          <a:spcPct val="0"/>
        </a:spcAft>
        <a:defRPr sz="4600">
          <a:solidFill>
            <a:schemeClr val="tx1"/>
          </a:solidFill>
          <a:latin typeface="Calibri" pitchFamily="34" charset="0"/>
        </a:defRPr>
      </a:lvl3pPr>
      <a:lvl4pPr algn="ctr" rtl="0" fontAlgn="base">
        <a:spcBef>
          <a:spcPct val="0"/>
        </a:spcBef>
        <a:spcAft>
          <a:spcPct val="0"/>
        </a:spcAft>
        <a:defRPr sz="4600">
          <a:solidFill>
            <a:schemeClr val="tx1"/>
          </a:solidFill>
          <a:latin typeface="Calibri" pitchFamily="34" charset="0"/>
        </a:defRPr>
      </a:lvl4pPr>
      <a:lvl5pPr algn="ctr" rtl="0" fontAlgn="base">
        <a:spcBef>
          <a:spcPct val="0"/>
        </a:spcBef>
        <a:spcAft>
          <a:spcPct val="0"/>
        </a:spcAft>
        <a:defRPr sz="4600">
          <a:solidFill>
            <a:schemeClr val="tx1"/>
          </a:solidFill>
          <a:latin typeface="Calibri" pitchFamily="34" charset="0"/>
        </a:defRPr>
      </a:lvl5pPr>
      <a:lvl6pPr marL="477901" algn="ctr" rtl="0" fontAlgn="base">
        <a:spcBef>
          <a:spcPct val="0"/>
        </a:spcBef>
        <a:spcAft>
          <a:spcPct val="0"/>
        </a:spcAft>
        <a:defRPr sz="4600">
          <a:solidFill>
            <a:schemeClr val="tx1"/>
          </a:solidFill>
          <a:latin typeface="Calibri" pitchFamily="34" charset="0"/>
        </a:defRPr>
      </a:lvl6pPr>
      <a:lvl7pPr marL="955799" algn="ctr" rtl="0" fontAlgn="base">
        <a:spcBef>
          <a:spcPct val="0"/>
        </a:spcBef>
        <a:spcAft>
          <a:spcPct val="0"/>
        </a:spcAft>
        <a:defRPr sz="4600">
          <a:solidFill>
            <a:schemeClr val="tx1"/>
          </a:solidFill>
          <a:latin typeface="Calibri" pitchFamily="34" charset="0"/>
        </a:defRPr>
      </a:lvl7pPr>
      <a:lvl8pPr marL="1433699" algn="ctr" rtl="0" fontAlgn="base">
        <a:spcBef>
          <a:spcPct val="0"/>
        </a:spcBef>
        <a:spcAft>
          <a:spcPct val="0"/>
        </a:spcAft>
        <a:defRPr sz="4600">
          <a:solidFill>
            <a:schemeClr val="tx1"/>
          </a:solidFill>
          <a:latin typeface="Calibri" pitchFamily="34" charset="0"/>
        </a:defRPr>
      </a:lvl8pPr>
      <a:lvl9pPr marL="1911598" algn="ctr" rtl="0" fontAlgn="base">
        <a:spcBef>
          <a:spcPct val="0"/>
        </a:spcBef>
        <a:spcAft>
          <a:spcPct val="0"/>
        </a:spcAft>
        <a:defRPr sz="4600">
          <a:solidFill>
            <a:schemeClr val="tx1"/>
          </a:solidFill>
          <a:latin typeface="Calibri" pitchFamily="34" charset="0"/>
        </a:defRPr>
      </a:lvl9pPr>
    </p:titleStyle>
    <p:bodyStyle>
      <a:lvl1pPr marL="358425" indent="-358425" algn="l" rtl="0" fontAlgn="base">
        <a:spcBef>
          <a:spcPct val="20000"/>
        </a:spcBef>
        <a:spcAft>
          <a:spcPct val="0"/>
        </a:spcAft>
        <a:buFont typeface="Arial" charset="0"/>
        <a:buChar char="•"/>
        <a:defRPr sz="3300" kern="1200">
          <a:solidFill>
            <a:schemeClr val="tx1"/>
          </a:solidFill>
          <a:latin typeface="+mn-lt"/>
          <a:ea typeface="+mn-ea"/>
          <a:cs typeface="+mn-cs"/>
        </a:defRPr>
      </a:lvl1pPr>
      <a:lvl2pPr marL="776587" indent="-298687" algn="l" rtl="0" fontAlgn="base">
        <a:spcBef>
          <a:spcPct val="20000"/>
        </a:spcBef>
        <a:spcAft>
          <a:spcPct val="0"/>
        </a:spcAft>
        <a:buFont typeface="Arial" charset="0"/>
        <a:buChar char="–"/>
        <a:defRPr sz="2900" kern="1200">
          <a:solidFill>
            <a:schemeClr val="tx1"/>
          </a:solidFill>
          <a:latin typeface="+mn-lt"/>
          <a:ea typeface="+mn-ea"/>
          <a:cs typeface="+mn-cs"/>
        </a:defRPr>
      </a:lvl2pPr>
      <a:lvl3pPr marL="1194749" indent="-238951" algn="l" rtl="0" fontAlgn="base">
        <a:spcBef>
          <a:spcPct val="20000"/>
        </a:spcBef>
        <a:spcAft>
          <a:spcPct val="0"/>
        </a:spcAft>
        <a:buFont typeface="Arial" charset="0"/>
        <a:buChar char="•"/>
        <a:defRPr sz="2500" kern="1200">
          <a:solidFill>
            <a:schemeClr val="tx1"/>
          </a:solidFill>
          <a:latin typeface="+mn-lt"/>
          <a:ea typeface="+mn-ea"/>
          <a:cs typeface="+mn-cs"/>
        </a:defRPr>
      </a:lvl3pPr>
      <a:lvl4pPr marL="1672649" indent="-238951" algn="l" rtl="0" fontAlgn="base">
        <a:spcBef>
          <a:spcPct val="20000"/>
        </a:spcBef>
        <a:spcAft>
          <a:spcPct val="0"/>
        </a:spcAft>
        <a:buFont typeface="Arial" charset="0"/>
        <a:buChar char="–"/>
        <a:defRPr sz="2100" kern="1200">
          <a:solidFill>
            <a:schemeClr val="tx1"/>
          </a:solidFill>
          <a:latin typeface="+mn-lt"/>
          <a:ea typeface="+mn-ea"/>
          <a:cs typeface="+mn-cs"/>
        </a:defRPr>
      </a:lvl4pPr>
      <a:lvl5pPr marL="2150549" indent="-238951" algn="l" rtl="0" fontAlgn="base">
        <a:spcBef>
          <a:spcPct val="20000"/>
        </a:spcBef>
        <a:spcAft>
          <a:spcPct val="0"/>
        </a:spcAft>
        <a:buFont typeface="Arial" charset="0"/>
        <a:buChar char="»"/>
        <a:defRPr sz="2100" kern="1200">
          <a:solidFill>
            <a:schemeClr val="tx1"/>
          </a:solidFill>
          <a:latin typeface="+mn-lt"/>
          <a:ea typeface="+mn-ea"/>
          <a:cs typeface="+mn-cs"/>
        </a:defRPr>
      </a:lvl5pPr>
      <a:lvl6pPr marL="2628449" indent="-238951" algn="l" defTabSz="955799"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06347" indent="-238951" algn="l" defTabSz="955799"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84246" indent="-238951" algn="l" defTabSz="955799"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62147" indent="-238951" algn="l" defTabSz="955799"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en-US"/>
      </a:defPPr>
      <a:lvl1pPr marL="0" algn="l" defTabSz="955799" rtl="0" eaLnBrk="1" latinLnBrk="0" hangingPunct="1">
        <a:defRPr sz="1900" kern="1200">
          <a:solidFill>
            <a:schemeClr val="tx1"/>
          </a:solidFill>
          <a:latin typeface="+mn-lt"/>
          <a:ea typeface="+mn-ea"/>
          <a:cs typeface="+mn-cs"/>
        </a:defRPr>
      </a:lvl1pPr>
      <a:lvl2pPr marL="477901" algn="l" defTabSz="955799" rtl="0" eaLnBrk="1" latinLnBrk="0" hangingPunct="1">
        <a:defRPr sz="1900" kern="1200">
          <a:solidFill>
            <a:schemeClr val="tx1"/>
          </a:solidFill>
          <a:latin typeface="+mn-lt"/>
          <a:ea typeface="+mn-ea"/>
          <a:cs typeface="+mn-cs"/>
        </a:defRPr>
      </a:lvl2pPr>
      <a:lvl3pPr marL="955799" algn="l" defTabSz="955799" rtl="0" eaLnBrk="1" latinLnBrk="0" hangingPunct="1">
        <a:defRPr sz="1900" kern="1200">
          <a:solidFill>
            <a:schemeClr val="tx1"/>
          </a:solidFill>
          <a:latin typeface="+mn-lt"/>
          <a:ea typeface="+mn-ea"/>
          <a:cs typeface="+mn-cs"/>
        </a:defRPr>
      </a:lvl3pPr>
      <a:lvl4pPr marL="1433699" algn="l" defTabSz="955799" rtl="0" eaLnBrk="1" latinLnBrk="0" hangingPunct="1">
        <a:defRPr sz="1900" kern="1200">
          <a:solidFill>
            <a:schemeClr val="tx1"/>
          </a:solidFill>
          <a:latin typeface="+mn-lt"/>
          <a:ea typeface="+mn-ea"/>
          <a:cs typeface="+mn-cs"/>
        </a:defRPr>
      </a:lvl4pPr>
      <a:lvl5pPr marL="1911598" algn="l" defTabSz="955799" rtl="0" eaLnBrk="1" latinLnBrk="0" hangingPunct="1">
        <a:defRPr sz="1900" kern="1200">
          <a:solidFill>
            <a:schemeClr val="tx1"/>
          </a:solidFill>
          <a:latin typeface="+mn-lt"/>
          <a:ea typeface="+mn-ea"/>
          <a:cs typeface="+mn-cs"/>
        </a:defRPr>
      </a:lvl5pPr>
      <a:lvl6pPr marL="2389498" algn="l" defTabSz="955799" rtl="0" eaLnBrk="1" latinLnBrk="0" hangingPunct="1">
        <a:defRPr sz="1900" kern="1200">
          <a:solidFill>
            <a:schemeClr val="tx1"/>
          </a:solidFill>
          <a:latin typeface="+mn-lt"/>
          <a:ea typeface="+mn-ea"/>
          <a:cs typeface="+mn-cs"/>
        </a:defRPr>
      </a:lvl6pPr>
      <a:lvl7pPr marL="2867397" algn="l" defTabSz="955799" rtl="0" eaLnBrk="1" latinLnBrk="0" hangingPunct="1">
        <a:defRPr sz="1900" kern="1200">
          <a:solidFill>
            <a:schemeClr val="tx1"/>
          </a:solidFill>
          <a:latin typeface="+mn-lt"/>
          <a:ea typeface="+mn-ea"/>
          <a:cs typeface="+mn-cs"/>
        </a:defRPr>
      </a:lvl7pPr>
      <a:lvl8pPr marL="3345296" algn="l" defTabSz="955799" rtl="0" eaLnBrk="1" latinLnBrk="0" hangingPunct="1">
        <a:defRPr sz="1900" kern="1200">
          <a:solidFill>
            <a:schemeClr val="tx1"/>
          </a:solidFill>
          <a:latin typeface="+mn-lt"/>
          <a:ea typeface="+mn-ea"/>
          <a:cs typeface="+mn-cs"/>
        </a:defRPr>
      </a:lvl8pPr>
      <a:lvl9pPr marL="3823196" algn="l" defTabSz="955799" rtl="0" eaLnBrk="1" latinLnBrk="0" hangingPunct="1">
        <a:defRPr sz="1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80060" y="285636"/>
            <a:ext cx="8641080" cy="1188773"/>
          </a:xfrm>
          <a:prstGeom prst="rect">
            <a:avLst/>
          </a:prstGeom>
          <a:noFill/>
          <a:ln w="9525">
            <a:noFill/>
            <a:miter lim="800000"/>
            <a:headEnd/>
            <a:tailEnd/>
          </a:ln>
        </p:spPr>
        <p:txBody>
          <a:bodyPr vert="horz" wrap="square" lIns="95580" tIns="47790" rIns="95580" bIns="4779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80060" y="1664287"/>
            <a:ext cx="8641080" cy="4707211"/>
          </a:xfrm>
          <a:prstGeom prst="rect">
            <a:avLst/>
          </a:prstGeom>
          <a:noFill/>
          <a:ln w="9525">
            <a:noFill/>
            <a:miter lim="800000"/>
            <a:headEnd/>
            <a:tailEnd/>
          </a:ln>
        </p:spPr>
        <p:txBody>
          <a:bodyPr vert="horz" wrap="square" lIns="95580" tIns="47790" rIns="95580" bIns="477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25316" name="Rectangle 4"/>
          <p:cNvSpPr>
            <a:spLocks noGrp="1" noChangeArrowheads="1"/>
          </p:cNvSpPr>
          <p:nvPr>
            <p:ph type="dt" sz="half" idx="2"/>
          </p:nvPr>
        </p:nvSpPr>
        <p:spPr bwMode="auto">
          <a:xfrm>
            <a:off x="480060" y="6495324"/>
            <a:ext cx="3280410" cy="495322"/>
          </a:xfrm>
          <a:prstGeom prst="rect">
            <a:avLst/>
          </a:prstGeom>
          <a:noFill/>
          <a:ln w="9525">
            <a:noFill/>
            <a:miter lim="800000"/>
            <a:headEnd/>
            <a:tailEnd/>
          </a:ln>
          <a:effectLst/>
        </p:spPr>
        <p:txBody>
          <a:bodyPr vert="horz" wrap="square" lIns="95580" tIns="47790" rIns="95580" bIns="47790" numCol="1" anchor="t" anchorCtr="0" compatLnSpc="1">
            <a:prstTxWarp prst="textNoShape">
              <a:avLst/>
            </a:prstTxWarp>
          </a:bodyPr>
          <a:lstStyle>
            <a:lvl1pPr>
              <a:spcBef>
                <a:spcPct val="0"/>
              </a:spcBef>
              <a:buFontTx/>
              <a:buNone/>
              <a:defRPr sz="1500" b="0" dirty="0" smtClean="0">
                <a:solidFill>
                  <a:schemeClr val="tx1"/>
                </a:solidFill>
                <a:latin typeface="+mn-lt"/>
                <a:cs typeface="+mn-cs"/>
              </a:defRPr>
            </a:lvl1pPr>
          </a:lstStyle>
          <a:p>
            <a:pPr>
              <a:defRPr/>
            </a:pPr>
            <a:r>
              <a:rPr lang="en-US" dirty="0" smtClean="0"/>
              <a:t>2009</a:t>
            </a:r>
            <a:endParaRPr lang="en-US" dirty="0"/>
          </a:p>
        </p:txBody>
      </p:sp>
      <p:sp>
        <p:nvSpPr>
          <p:cNvPr id="525317" name="Rectangle 5"/>
          <p:cNvSpPr>
            <a:spLocks noGrp="1" noChangeArrowheads="1"/>
          </p:cNvSpPr>
          <p:nvPr>
            <p:ph type="ftr" sz="quarter" idx="3"/>
          </p:nvPr>
        </p:nvSpPr>
        <p:spPr bwMode="auto">
          <a:xfrm>
            <a:off x="3280410" y="6495324"/>
            <a:ext cx="3040380" cy="495322"/>
          </a:xfrm>
          <a:prstGeom prst="rect">
            <a:avLst/>
          </a:prstGeom>
          <a:noFill/>
          <a:ln w="9525">
            <a:noFill/>
            <a:miter lim="800000"/>
            <a:headEnd/>
            <a:tailEnd/>
          </a:ln>
          <a:effectLst/>
        </p:spPr>
        <p:txBody>
          <a:bodyPr vert="horz" wrap="square" lIns="95580" tIns="47790" rIns="95580" bIns="47790" numCol="1" anchor="t" anchorCtr="0" compatLnSpc="1">
            <a:prstTxWarp prst="textNoShape">
              <a:avLst/>
            </a:prstTxWarp>
          </a:bodyPr>
          <a:lstStyle>
            <a:lvl1pPr algn="ctr">
              <a:spcBef>
                <a:spcPct val="0"/>
              </a:spcBef>
              <a:buFontTx/>
              <a:buNone/>
              <a:defRPr sz="1500" b="0">
                <a:solidFill>
                  <a:schemeClr val="tx1"/>
                </a:solidFill>
                <a:latin typeface="+mn-lt"/>
                <a:cs typeface="+mn-cs"/>
              </a:defRPr>
            </a:lvl1pPr>
          </a:lstStyle>
          <a:p>
            <a:pPr>
              <a:defRPr/>
            </a:pPr>
            <a:endParaRPr lang="en-US"/>
          </a:p>
        </p:txBody>
      </p:sp>
      <p:sp>
        <p:nvSpPr>
          <p:cNvPr id="525318" name="Rectangle 6"/>
          <p:cNvSpPr>
            <a:spLocks noGrp="1" noChangeArrowheads="1"/>
          </p:cNvSpPr>
          <p:nvPr>
            <p:ph type="sldNum" sz="quarter" idx="4"/>
          </p:nvPr>
        </p:nvSpPr>
        <p:spPr bwMode="auto">
          <a:xfrm>
            <a:off x="6880860" y="6495324"/>
            <a:ext cx="2240280" cy="495322"/>
          </a:xfrm>
          <a:prstGeom prst="rect">
            <a:avLst/>
          </a:prstGeom>
          <a:noFill/>
          <a:ln w="9525">
            <a:noFill/>
            <a:miter lim="800000"/>
            <a:headEnd/>
            <a:tailEnd/>
          </a:ln>
          <a:effectLst/>
        </p:spPr>
        <p:txBody>
          <a:bodyPr vert="horz" wrap="square" lIns="95580" tIns="47790" rIns="95580" bIns="47790" numCol="1" anchor="t" anchorCtr="0" compatLnSpc="1">
            <a:prstTxWarp prst="textNoShape">
              <a:avLst/>
            </a:prstTxWarp>
          </a:bodyPr>
          <a:lstStyle>
            <a:lvl1pPr algn="r">
              <a:spcBef>
                <a:spcPct val="0"/>
              </a:spcBef>
              <a:buFontTx/>
              <a:buNone/>
              <a:defRPr sz="1500" b="0">
                <a:solidFill>
                  <a:schemeClr val="tx1"/>
                </a:solidFill>
                <a:latin typeface="+mn-lt"/>
                <a:cs typeface="+mn-cs"/>
              </a:defRPr>
            </a:lvl1pPr>
          </a:lstStyle>
          <a:p>
            <a:pPr>
              <a:defRPr/>
            </a:pPr>
            <a:fld id="{4F01DD6B-73D7-494F-8EA5-082FD70DD5C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Lst>
  <p:hf hdr="0" ftr="0" dt="0"/>
  <p:txStyles>
    <p:titleStyle>
      <a:lvl1pPr algn="ctr" rtl="0" eaLnBrk="0" fontAlgn="base" hangingPunct="0">
        <a:spcBef>
          <a:spcPct val="0"/>
        </a:spcBef>
        <a:spcAft>
          <a:spcPct val="0"/>
        </a:spcAft>
        <a:defRPr sz="4600">
          <a:solidFill>
            <a:schemeClr val="tx2"/>
          </a:solidFill>
          <a:latin typeface="+mj-lt"/>
          <a:ea typeface="+mj-ea"/>
          <a:cs typeface="+mj-cs"/>
        </a:defRPr>
      </a:lvl1pPr>
      <a:lvl2pPr algn="ctr" rtl="0" eaLnBrk="0" fontAlgn="base" hangingPunct="0">
        <a:spcBef>
          <a:spcPct val="0"/>
        </a:spcBef>
        <a:spcAft>
          <a:spcPct val="0"/>
        </a:spcAft>
        <a:defRPr sz="4600">
          <a:solidFill>
            <a:schemeClr val="tx2"/>
          </a:solidFill>
          <a:latin typeface="Arial" charset="0"/>
          <a:cs typeface="Arial" charset="0"/>
        </a:defRPr>
      </a:lvl2pPr>
      <a:lvl3pPr algn="ctr" rtl="0" eaLnBrk="0" fontAlgn="base" hangingPunct="0">
        <a:spcBef>
          <a:spcPct val="0"/>
        </a:spcBef>
        <a:spcAft>
          <a:spcPct val="0"/>
        </a:spcAft>
        <a:defRPr sz="4600">
          <a:solidFill>
            <a:schemeClr val="tx2"/>
          </a:solidFill>
          <a:latin typeface="Arial" charset="0"/>
          <a:cs typeface="Arial" charset="0"/>
        </a:defRPr>
      </a:lvl3pPr>
      <a:lvl4pPr algn="ctr" rtl="0" eaLnBrk="0" fontAlgn="base" hangingPunct="0">
        <a:spcBef>
          <a:spcPct val="0"/>
        </a:spcBef>
        <a:spcAft>
          <a:spcPct val="0"/>
        </a:spcAft>
        <a:defRPr sz="4600">
          <a:solidFill>
            <a:schemeClr val="tx2"/>
          </a:solidFill>
          <a:latin typeface="Arial" charset="0"/>
          <a:cs typeface="Arial" charset="0"/>
        </a:defRPr>
      </a:lvl4pPr>
      <a:lvl5pPr algn="ctr" rtl="0" eaLnBrk="0" fontAlgn="base" hangingPunct="0">
        <a:spcBef>
          <a:spcPct val="0"/>
        </a:spcBef>
        <a:spcAft>
          <a:spcPct val="0"/>
        </a:spcAft>
        <a:defRPr sz="4600">
          <a:solidFill>
            <a:schemeClr val="tx2"/>
          </a:solidFill>
          <a:latin typeface="Arial" charset="0"/>
          <a:cs typeface="Arial" charset="0"/>
        </a:defRPr>
      </a:lvl5pPr>
      <a:lvl6pPr marL="477901" algn="ctr" rtl="0" fontAlgn="base">
        <a:spcBef>
          <a:spcPct val="0"/>
        </a:spcBef>
        <a:spcAft>
          <a:spcPct val="0"/>
        </a:spcAft>
        <a:defRPr sz="4600">
          <a:solidFill>
            <a:schemeClr val="tx2"/>
          </a:solidFill>
          <a:latin typeface="Arial" charset="0"/>
          <a:cs typeface="Arial" charset="0"/>
        </a:defRPr>
      </a:lvl6pPr>
      <a:lvl7pPr marL="955799" algn="ctr" rtl="0" fontAlgn="base">
        <a:spcBef>
          <a:spcPct val="0"/>
        </a:spcBef>
        <a:spcAft>
          <a:spcPct val="0"/>
        </a:spcAft>
        <a:defRPr sz="4600">
          <a:solidFill>
            <a:schemeClr val="tx2"/>
          </a:solidFill>
          <a:latin typeface="Arial" charset="0"/>
          <a:cs typeface="Arial" charset="0"/>
        </a:defRPr>
      </a:lvl7pPr>
      <a:lvl8pPr marL="1433699" algn="ctr" rtl="0" fontAlgn="base">
        <a:spcBef>
          <a:spcPct val="0"/>
        </a:spcBef>
        <a:spcAft>
          <a:spcPct val="0"/>
        </a:spcAft>
        <a:defRPr sz="4600">
          <a:solidFill>
            <a:schemeClr val="tx2"/>
          </a:solidFill>
          <a:latin typeface="Arial" charset="0"/>
          <a:cs typeface="Arial" charset="0"/>
        </a:defRPr>
      </a:lvl8pPr>
      <a:lvl9pPr marL="1911598" algn="ctr" rtl="0" fontAlgn="base">
        <a:spcBef>
          <a:spcPct val="0"/>
        </a:spcBef>
        <a:spcAft>
          <a:spcPct val="0"/>
        </a:spcAft>
        <a:defRPr sz="4600">
          <a:solidFill>
            <a:schemeClr val="tx2"/>
          </a:solidFill>
          <a:latin typeface="Arial" charset="0"/>
          <a:cs typeface="Arial" charset="0"/>
        </a:defRPr>
      </a:lvl9pPr>
    </p:titleStyle>
    <p:bodyStyle>
      <a:lvl1pPr marL="358425" indent="-358425" algn="l" rtl="0" eaLnBrk="0" fontAlgn="base" hangingPunct="0">
        <a:spcBef>
          <a:spcPct val="20000"/>
        </a:spcBef>
        <a:spcAft>
          <a:spcPct val="0"/>
        </a:spcAft>
        <a:buChar char="•"/>
        <a:defRPr sz="3300">
          <a:solidFill>
            <a:schemeClr val="tx1"/>
          </a:solidFill>
          <a:latin typeface="+mn-lt"/>
          <a:ea typeface="+mn-ea"/>
          <a:cs typeface="+mn-cs"/>
        </a:defRPr>
      </a:lvl1pPr>
      <a:lvl2pPr marL="776587" indent="-298687" algn="l" rtl="0" eaLnBrk="0" fontAlgn="base" hangingPunct="0">
        <a:spcBef>
          <a:spcPct val="20000"/>
        </a:spcBef>
        <a:spcAft>
          <a:spcPct val="0"/>
        </a:spcAft>
        <a:buChar char="–"/>
        <a:defRPr sz="2900">
          <a:solidFill>
            <a:schemeClr val="tx1"/>
          </a:solidFill>
          <a:latin typeface="+mn-lt"/>
          <a:cs typeface="+mn-cs"/>
        </a:defRPr>
      </a:lvl2pPr>
      <a:lvl3pPr marL="1194749" indent="-238951" algn="l" rtl="0" eaLnBrk="0" fontAlgn="base" hangingPunct="0">
        <a:spcBef>
          <a:spcPct val="20000"/>
        </a:spcBef>
        <a:spcAft>
          <a:spcPct val="0"/>
        </a:spcAft>
        <a:buChar char="•"/>
        <a:defRPr sz="2500">
          <a:solidFill>
            <a:schemeClr val="tx1"/>
          </a:solidFill>
          <a:latin typeface="+mn-lt"/>
          <a:cs typeface="+mn-cs"/>
        </a:defRPr>
      </a:lvl3pPr>
      <a:lvl4pPr marL="1672649" indent="-238951" algn="l" rtl="0" eaLnBrk="0" fontAlgn="base" hangingPunct="0">
        <a:spcBef>
          <a:spcPct val="20000"/>
        </a:spcBef>
        <a:spcAft>
          <a:spcPct val="0"/>
        </a:spcAft>
        <a:buChar char="–"/>
        <a:defRPr sz="2100">
          <a:solidFill>
            <a:schemeClr val="tx1"/>
          </a:solidFill>
          <a:latin typeface="+mn-lt"/>
          <a:cs typeface="+mn-cs"/>
        </a:defRPr>
      </a:lvl4pPr>
      <a:lvl5pPr marL="2150549" indent="-238951" algn="l" rtl="0" eaLnBrk="0" fontAlgn="base" hangingPunct="0">
        <a:spcBef>
          <a:spcPct val="20000"/>
        </a:spcBef>
        <a:spcAft>
          <a:spcPct val="0"/>
        </a:spcAft>
        <a:buChar char="»"/>
        <a:defRPr sz="2100">
          <a:solidFill>
            <a:schemeClr val="tx1"/>
          </a:solidFill>
          <a:latin typeface="+mn-lt"/>
          <a:cs typeface="+mn-cs"/>
        </a:defRPr>
      </a:lvl5pPr>
      <a:lvl6pPr marL="2628449" indent="-238951" algn="l" rtl="0" fontAlgn="base">
        <a:spcBef>
          <a:spcPct val="20000"/>
        </a:spcBef>
        <a:spcAft>
          <a:spcPct val="0"/>
        </a:spcAft>
        <a:buChar char="»"/>
        <a:defRPr sz="2100">
          <a:solidFill>
            <a:schemeClr val="tx1"/>
          </a:solidFill>
          <a:latin typeface="+mn-lt"/>
          <a:cs typeface="+mn-cs"/>
        </a:defRPr>
      </a:lvl6pPr>
      <a:lvl7pPr marL="3106347" indent="-238951" algn="l" rtl="0" fontAlgn="base">
        <a:spcBef>
          <a:spcPct val="20000"/>
        </a:spcBef>
        <a:spcAft>
          <a:spcPct val="0"/>
        </a:spcAft>
        <a:buChar char="»"/>
        <a:defRPr sz="2100">
          <a:solidFill>
            <a:schemeClr val="tx1"/>
          </a:solidFill>
          <a:latin typeface="+mn-lt"/>
          <a:cs typeface="+mn-cs"/>
        </a:defRPr>
      </a:lvl7pPr>
      <a:lvl8pPr marL="3584246" indent="-238951" algn="l" rtl="0" fontAlgn="base">
        <a:spcBef>
          <a:spcPct val="20000"/>
        </a:spcBef>
        <a:spcAft>
          <a:spcPct val="0"/>
        </a:spcAft>
        <a:buChar char="»"/>
        <a:defRPr sz="2100">
          <a:solidFill>
            <a:schemeClr val="tx1"/>
          </a:solidFill>
          <a:latin typeface="+mn-lt"/>
          <a:cs typeface="+mn-cs"/>
        </a:defRPr>
      </a:lvl8pPr>
      <a:lvl9pPr marL="4062147" indent="-238951" algn="l" rtl="0" fontAlgn="base">
        <a:spcBef>
          <a:spcPct val="20000"/>
        </a:spcBef>
        <a:spcAft>
          <a:spcPct val="0"/>
        </a:spcAft>
        <a:buChar char="»"/>
        <a:defRPr sz="2100">
          <a:solidFill>
            <a:schemeClr val="tx1"/>
          </a:solidFill>
          <a:latin typeface="+mn-lt"/>
          <a:cs typeface="+mn-cs"/>
        </a:defRPr>
      </a:lvl9pPr>
    </p:bodyStyle>
    <p:otherStyle>
      <a:defPPr>
        <a:defRPr lang="en-US"/>
      </a:defPPr>
      <a:lvl1pPr marL="0" algn="l" defTabSz="955799" rtl="0" eaLnBrk="1" latinLnBrk="0" hangingPunct="1">
        <a:defRPr sz="1900" kern="1200">
          <a:solidFill>
            <a:schemeClr val="tx1"/>
          </a:solidFill>
          <a:latin typeface="+mn-lt"/>
          <a:ea typeface="+mn-ea"/>
          <a:cs typeface="+mn-cs"/>
        </a:defRPr>
      </a:lvl1pPr>
      <a:lvl2pPr marL="477901" algn="l" defTabSz="955799" rtl="0" eaLnBrk="1" latinLnBrk="0" hangingPunct="1">
        <a:defRPr sz="1900" kern="1200">
          <a:solidFill>
            <a:schemeClr val="tx1"/>
          </a:solidFill>
          <a:latin typeface="+mn-lt"/>
          <a:ea typeface="+mn-ea"/>
          <a:cs typeface="+mn-cs"/>
        </a:defRPr>
      </a:lvl2pPr>
      <a:lvl3pPr marL="955799" algn="l" defTabSz="955799" rtl="0" eaLnBrk="1" latinLnBrk="0" hangingPunct="1">
        <a:defRPr sz="1900" kern="1200">
          <a:solidFill>
            <a:schemeClr val="tx1"/>
          </a:solidFill>
          <a:latin typeface="+mn-lt"/>
          <a:ea typeface="+mn-ea"/>
          <a:cs typeface="+mn-cs"/>
        </a:defRPr>
      </a:lvl3pPr>
      <a:lvl4pPr marL="1433699" algn="l" defTabSz="955799" rtl="0" eaLnBrk="1" latinLnBrk="0" hangingPunct="1">
        <a:defRPr sz="1900" kern="1200">
          <a:solidFill>
            <a:schemeClr val="tx1"/>
          </a:solidFill>
          <a:latin typeface="+mn-lt"/>
          <a:ea typeface="+mn-ea"/>
          <a:cs typeface="+mn-cs"/>
        </a:defRPr>
      </a:lvl4pPr>
      <a:lvl5pPr marL="1911598" algn="l" defTabSz="955799" rtl="0" eaLnBrk="1" latinLnBrk="0" hangingPunct="1">
        <a:defRPr sz="1900" kern="1200">
          <a:solidFill>
            <a:schemeClr val="tx1"/>
          </a:solidFill>
          <a:latin typeface="+mn-lt"/>
          <a:ea typeface="+mn-ea"/>
          <a:cs typeface="+mn-cs"/>
        </a:defRPr>
      </a:lvl5pPr>
      <a:lvl6pPr marL="2389498" algn="l" defTabSz="955799" rtl="0" eaLnBrk="1" latinLnBrk="0" hangingPunct="1">
        <a:defRPr sz="1900" kern="1200">
          <a:solidFill>
            <a:schemeClr val="tx1"/>
          </a:solidFill>
          <a:latin typeface="+mn-lt"/>
          <a:ea typeface="+mn-ea"/>
          <a:cs typeface="+mn-cs"/>
        </a:defRPr>
      </a:lvl6pPr>
      <a:lvl7pPr marL="2867397" algn="l" defTabSz="955799" rtl="0" eaLnBrk="1" latinLnBrk="0" hangingPunct="1">
        <a:defRPr sz="1900" kern="1200">
          <a:solidFill>
            <a:schemeClr val="tx1"/>
          </a:solidFill>
          <a:latin typeface="+mn-lt"/>
          <a:ea typeface="+mn-ea"/>
          <a:cs typeface="+mn-cs"/>
        </a:defRPr>
      </a:lvl7pPr>
      <a:lvl8pPr marL="3345296" algn="l" defTabSz="955799" rtl="0" eaLnBrk="1" latinLnBrk="0" hangingPunct="1">
        <a:defRPr sz="1900" kern="1200">
          <a:solidFill>
            <a:schemeClr val="tx1"/>
          </a:solidFill>
          <a:latin typeface="+mn-lt"/>
          <a:ea typeface="+mn-ea"/>
          <a:cs typeface="+mn-cs"/>
        </a:defRPr>
      </a:lvl8pPr>
      <a:lvl9pPr marL="3823196" algn="l" defTabSz="955799" rtl="0" eaLnBrk="1" latinLnBrk="0" hangingPunct="1">
        <a:defRPr sz="1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80060" y="285636"/>
            <a:ext cx="8641080" cy="1188773"/>
          </a:xfrm>
          <a:prstGeom prst="rect">
            <a:avLst/>
          </a:prstGeom>
          <a:noFill/>
          <a:ln w="9525">
            <a:noFill/>
            <a:miter lim="800000"/>
            <a:headEnd/>
            <a:tailEnd/>
          </a:ln>
        </p:spPr>
        <p:txBody>
          <a:bodyPr vert="horz" wrap="square" lIns="95580" tIns="47790" rIns="95580" bIns="4779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80060" y="1664287"/>
            <a:ext cx="8641080" cy="4707211"/>
          </a:xfrm>
          <a:prstGeom prst="rect">
            <a:avLst/>
          </a:prstGeom>
          <a:noFill/>
          <a:ln w="9525">
            <a:noFill/>
            <a:miter lim="800000"/>
            <a:headEnd/>
            <a:tailEnd/>
          </a:ln>
        </p:spPr>
        <p:txBody>
          <a:bodyPr vert="horz" wrap="square" lIns="95580" tIns="47790" rIns="95580" bIns="477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25316" name="Rectangle 4"/>
          <p:cNvSpPr>
            <a:spLocks noGrp="1" noChangeArrowheads="1"/>
          </p:cNvSpPr>
          <p:nvPr>
            <p:ph type="dt" sz="half" idx="2"/>
          </p:nvPr>
        </p:nvSpPr>
        <p:spPr bwMode="auto">
          <a:xfrm>
            <a:off x="480060" y="6495324"/>
            <a:ext cx="3280410" cy="495322"/>
          </a:xfrm>
          <a:prstGeom prst="rect">
            <a:avLst/>
          </a:prstGeom>
          <a:noFill/>
          <a:ln w="9525">
            <a:noFill/>
            <a:miter lim="800000"/>
            <a:headEnd/>
            <a:tailEnd/>
          </a:ln>
          <a:effectLst/>
        </p:spPr>
        <p:txBody>
          <a:bodyPr vert="horz" wrap="square" lIns="95580" tIns="47790" rIns="95580" bIns="47790" numCol="1" anchor="t" anchorCtr="0" compatLnSpc="1">
            <a:prstTxWarp prst="textNoShape">
              <a:avLst/>
            </a:prstTxWarp>
          </a:bodyPr>
          <a:lstStyle>
            <a:lvl1pPr>
              <a:spcBef>
                <a:spcPct val="0"/>
              </a:spcBef>
              <a:buFontTx/>
              <a:buNone/>
              <a:defRPr sz="1500" b="0" dirty="0" smtClean="0">
                <a:solidFill>
                  <a:schemeClr val="tx1"/>
                </a:solidFill>
                <a:latin typeface="+mn-lt"/>
                <a:cs typeface="+mn-cs"/>
              </a:defRPr>
            </a:lvl1pPr>
          </a:lstStyle>
          <a:p>
            <a:pPr>
              <a:defRPr/>
            </a:pPr>
            <a:r>
              <a:rPr lang="en-US" dirty="0" smtClean="0"/>
              <a:t>2009</a:t>
            </a:r>
            <a:endParaRPr lang="en-US" dirty="0"/>
          </a:p>
        </p:txBody>
      </p:sp>
      <p:sp>
        <p:nvSpPr>
          <p:cNvPr id="525317" name="Rectangle 5"/>
          <p:cNvSpPr>
            <a:spLocks noGrp="1" noChangeArrowheads="1"/>
          </p:cNvSpPr>
          <p:nvPr>
            <p:ph type="ftr" sz="quarter" idx="3"/>
          </p:nvPr>
        </p:nvSpPr>
        <p:spPr bwMode="auto">
          <a:xfrm>
            <a:off x="3280410" y="6495324"/>
            <a:ext cx="3040380" cy="495322"/>
          </a:xfrm>
          <a:prstGeom prst="rect">
            <a:avLst/>
          </a:prstGeom>
          <a:noFill/>
          <a:ln w="9525">
            <a:noFill/>
            <a:miter lim="800000"/>
            <a:headEnd/>
            <a:tailEnd/>
          </a:ln>
          <a:effectLst/>
        </p:spPr>
        <p:txBody>
          <a:bodyPr vert="horz" wrap="square" lIns="95580" tIns="47790" rIns="95580" bIns="47790" numCol="1" anchor="t" anchorCtr="0" compatLnSpc="1">
            <a:prstTxWarp prst="textNoShape">
              <a:avLst/>
            </a:prstTxWarp>
          </a:bodyPr>
          <a:lstStyle>
            <a:lvl1pPr algn="ctr">
              <a:spcBef>
                <a:spcPct val="0"/>
              </a:spcBef>
              <a:buFontTx/>
              <a:buNone/>
              <a:defRPr sz="1500" b="0">
                <a:solidFill>
                  <a:schemeClr val="tx1"/>
                </a:solidFill>
                <a:latin typeface="+mn-lt"/>
                <a:cs typeface="+mn-cs"/>
              </a:defRPr>
            </a:lvl1pPr>
          </a:lstStyle>
          <a:p>
            <a:pPr>
              <a:defRPr/>
            </a:pPr>
            <a:endParaRPr lang="en-US"/>
          </a:p>
        </p:txBody>
      </p:sp>
      <p:sp>
        <p:nvSpPr>
          <p:cNvPr id="525318" name="Rectangle 6"/>
          <p:cNvSpPr>
            <a:spLocks noGrp="1" noChangeArrowheads="1"/>
          </p:cNvSpPr>
          <p:nvPr>
            <p:ph type="sldNum" sz="quarter" idx="4"/>
          </p:nvPr>
        </p:nvSpPr>
        <p:spPr bwMode="auto">
          <a:xfrm>
            <a:off x="6880860" y="6495324"/>
            <a:ext cx="2240280" cy="495322"/>
          </a:xfrm>
          <a:prstGeom prst="rect">
            <a:avLst/>
          </a:prstGeom>
          <a:noFill/>
          <a:ln w="9525">
            <a:noFill/>
            <a:miter lim="800000"/>
            <a:headEnd/>
            <a:tailEnd/>
          </a:ln>
          <a:effectLst/>
        </p:spPr>
        <p:txBody>
          <a:bodyPr vert="horz" wrap="square" lIns="95580" tIns="47790" rIns="95580" bIns="47790" numCol="1" anchor="t" anchorCtr="0" compatLnSpc="1">
            <a:prstTxWarp prst="textNoShape">
              <a:avLst/>
            </a:prstTxWarp>
          </a:bodyPr>
          <a:lstStyle>
            <a:lvl1pPr algn="r">
              <a:spcBef>
                <a:spcPct val="0"/>
              </a:spcBef>
              <a:buFontTx/>
              <a:buNone/>
              <a:defRPr sz="1500" b="0">
                <a:solidFill>
                  <a:schemeClr val="tx1"/>
                </a:solidFill>
                <a:latin typeface="+mn-lt"/>
                <a:cs typeface="+mn-cs"/>
              </a:defRPr>
            </a:lvl1pPr>
          </a:lstStyle>
          <a:p>
            <a:pPr>
              <a:defRPr/>
            </a:pPr>
            <a:fld id="{4F01DD6B-73D7-494F-8EA5-082FD70DD5C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Lst>
  <p:hf hdr="0" ftr="0" dt="0"/>
  <p:txStyles>
    <p:titleStyle>
      <a:lvl1pPr algn="ctr" rtl="0" eaLnBrk="0" fontAlgn="base" hangingPunct="0">
        <a:spcBef>
          <a:spcPct val="0"/>
        </a:spcBef>
        <a:spcAft>
          <a:spcPct val="0"/>
        </a:spcAft>
        <a:defRPr sz="4600">
          <a:solidFill>
            <a:schemeClr val="tx2"/>
          </a:solidFill>
          <a:latin typeface="+mj-lt"/>
          <a:ea typeface="+mj-ea"/>
          <a:cs typeface="+mj-cs"/>
        </a:defRPr>
      </a:lvl1pPr>
      <a:lvl2pPr algn="ctr" rtl="0" eaLnBrk="0" fontAlgn="base" hangingPunct="0">
        <a:spcBef>
          <a:spcPct val="0"/>
        </a:spcBef>
        <a:spcAft>
          <a:spcPct val="0"/>
        </a:spcAft>
        <a:defRPr sz="4600">
          <a:solidFill>
            <a:schemeClr val="tx2"/>
          </a:solidFill>
          <a:latin typeface="Arial" charset="0"/>
          <a:cs typeface="Arial" charset="0"/>
        </a:defRPr>
      </a:lvl2pPr>
      <a:lvl3pPr algn="ctr" rtl="0" eaLnBrk="0" fontAlgn="base" hangingPunct="0">
        <a:spcBef>
          <a:spcPct val="0"/>
        </a:spcBef>
        <a:spcAft>
          <a:spcPct val="0"/>
        </a:spcAft>
        <a:defRPr sz="4600">
          <a:solidFill>
            <a:schemeClr val="tx2"/>
          </a:solidFill>
          <a:latin typeface="Arial" charset="0"/>
          <a:cs typeface="Arial" charset="0"/>
        </a:defRPr>
      </a:lvl3pPr>
      <a:lvl4pPr algn="ctr" rtl="0" eaLnBrk="0" fontAlgn="base" hangingPunct="0">
        <a:spcBef>
          <a:spcPct val="0"/>
        </a:spcBef>
        <a:spcAft>
          <a:spcPct val="0"/>
        </a:spcAft>
        <a:defRPr sz="4600">
          <a:solidFill>
            <a:schemeClr val="tx2"/>
          </a:solidFill>
          <a:latin typeface="Arial" charset="0"/>
          <a:cs typeface="Arial" charset="0"/>
        </a:defRPr>
      </a:lvl4pPr>
      <a:lvl5pPr algn="ctr" rtl="0" eaLnBrk="0" fontAlgn="base" hangingPunct="0">
        <a:spcBef>
          <a:spcPct val="0"/>
        </a:spcBef>
        <a:spcAft>
          <a:spcPct val="0"/>
        </a:spcAft>
        <a:defRPr sz="4600">
          <a:solidFill>
            <a:schemeClr val="tx2"/>
          </a:solidFill>
          <a:latin typeface="Arial" charset="0"/>
          <a:cs typeface="Arial" charset="0"/>
        </a:defRPr>
      </a:lvl5pPr>
      <a:lvl6pPr marL="477901" algn="ctr" rtl="0" fontAlgn="base">
        <a:spcBef>
          <a:spcPct val="0"/>
        </a:spcBef>
        <a:spcAft>
          <a:spcPct val="0"/>
        </a:spcAft>
        <a:defRPr sz="4600">
          <a:solidFill>
            <a:schemeClr val="tx2"/>
          </a:solidFill>
          <a:latin typeface="Arial" charset="0"/>
          <a:cs typeface="Arial" charset="0"/>
        </a:defRPr>
      </a:lvl6pPr>
      <a:lvl7pPr marL="955799" algn="ctr" rtl="0" fontAlgn="base">
        <a:spcBef>
          <a:spcPct val="0"/>
        </a:spcBef>
        <a:spcAft>
          <a:spcPct val="0"/>
        </a:spcAft>
        <a:defRPr sz="4600">
          <a:solidFill>
            <a:schemeClr val="tx2"/>
          </a:solidFill>
          <a:latin typeface="Arial" charset="0"/>
          <a:cs typeface="Arial" charset="0"/>
        </a:defRPr>
      </a:lvl7pPr>
      <a:lvl8pPr marL="1433699" algn="ctr" rtl="0" fontAlgn="base">
        <a:spcBef>
          <a:spcPct val="0"/>
        </a:spcBef>
        <a:spcAft>
          <a:spcPct val="0"/>
        </a:spcAft>
        <a:defRPr sz="4600">
          <a:solidFill>
            <a:schemeClr val="tx2"/>
          </a:solidFill>
          <a:latin typeface="Arial" charset="0"/>
          <a:cs typeface="Arial" charset="0"/>
        </a:defRPr>
      </a:lvl8pPr>
      <a:lvl9pPr marL="1911598" algn="ctr" rtl="0" fontAlgn="base">
        <a:spcBef>
          <a:spcPct val="0"/>
        </a:spcBef>
        <a:spcAft>
          <a:spcPct val="0"/>
        </a:spcAft>
        <a:defRPr sz="4600">
          <a:solidFill>
            <a:schemeClr val="tx2"/>
          </a:solidFill>
          <a:latin typeface="Arial" charset="0"/>
          <a:cs typeface="Arial" charset="0"/>
        </a:defRPr>
      </a:lvl9pPr>
    </p:titleStyle>
    <p:bodyStyle>
      <a:lvl1pPr marL="358425" indent="-358425" algn="l" rtl="0" eaLnBrk="0" fontAlgn="base" hangingPunct="0">
        <a:spcBef>
          <a:spcPct val="20000"/>
        </a:spcBef>
        <a:spcAft>
          <a:spcPct val="0"/>
        </a:spcAft>
        <a:buChar char="•"/>
        <a:defRPr sz="3300">
          <a:solidFill>
            <a:schemeClr val="tx1"/>
          </a:solidFill>
          <a:latin typeface="+mn-lt"/>
          <a:ea typeface="+mn-ea"/>
          <a:cs typeface="+mn-cs"/>
        </a:defRPr>
      </a:lvl1pPr>
      <a:lvl2pPr marL="776587" indent="-298687" algn="l" rtl="0" eaLnBrk="0" fontAlgn="base" hangingPunct="0">
        <a:spcBef>
          <a:spcPct val="20000"/>
        </a:spcBef>
        <a:spcAft>
          <a:spcPct val="0"/>
        </a:spcAft>
        <a:buChar char="–"/>
        <a:defRPr sz="2900">
          <a:solidFill>
            <a:schemeClr val="tx1"/>
          </a:solidFill>
          <a:latin typeface="+mn-lt"/>
          <a:cs typeface="+mn-cs"/>
        </a:defRPr>
      </a:lvl2pPr>
      <a:lvl3pPr marL="1194749" indent="-238951" algn="l" rtl="0" eaLnBrk="0" fontAlgn="base" hangingPunct="0">
        <a:spcBef>
          <a:spcPct val="20000"/>
        </a:spcBef>
        <a:spcAft>
          <a:spcPct val="0"/>
        </a:spcAft>
        <a:buChar char="•"/>
        <a:defRPr sz="2500">
          <a:solidFill>
            <a:schemeClr val="tx1"/>
          </a:solidFill>
          <a:latin typeface="+mn-lt"/>
          <a:cs typeface="+mn-cs"/>
        </a:defRPr>
      </a:lvl3pPr>
      <a:lvl4pPr marL="1672649" indent="-238951" algn="l" rtl="0" eaLnBrk="0" fontAlgn="base" hangingPunct="0">
        <a:spcBef>
          <a:spcPct val="20000"/>
        </a:spcBef>
        <a:spcAft>
          <a:spcPct val="0"/>
        </a:spcAft>
        <a:buChar char="–"/>
        <a:defRPr sz="2100">
          <a:solidFill>
            <a:schemeClr val="tx1"/>
          </a:solidFill>
          <a:latin typeface="+mn-lt"/>
          <a:cs typeface="+mn-cs"/>
        </a:defRPr>
      </a:lvl4pPr>
      <a:lvl5pPr marL="2150549" indent="-238951" algn="l" rtl="0" eaLnBrk="0" fontAlgn="base" hangingPunct="0">
        <a:spcBef>
          <a:spcPct val="20000"/>
        </a:spcBef>
        <a:spcAft>
          <a:spcPct val="0"/>
        </a:spcAft>
        <a:buChar char="»"/>
        <a:defRPr sz="2100">
          <a:solidFill>
            <a:schemeClr val="tx1"/>
          </a:solidFill>
          <a:latin typeface="+mn-lt"/>
          <a:cs typeface="+mn-cs"/>
        </a:defRPr>
      </a:lvl5pPr>
      <a:lvl6pPr marL="2628449" indent="-238951" algn="l" rtl="0" fontAlgn="base">
        <a:spcBef>
          <a:spcPct val="20000"/>
        </a:spcBef>
        <a:spcAft>
          <a:spcPct val="0"/>
        </a:spcAft>
        <a:buChar char="»"/>
        <a:defRPr sz="2100">
          <a:solidFill>
            <a:schemeClr val="tx1"/>
          </a:solidFill>
          <a:latin typeface="+mn-lt"/>
          <a:cs typeface="+mn-cs"/>
        </a:defRPr>
      </a:lvl6pPr>
      <a:lvl7pPr marL="3106347" indent="-238951" algn="l" rtl="0" fontAlgn="base">
        <a:spcBef>
          <a:spcPct val="20000"/>
        </a:spcBef>
        <a:spcAft>
          <a:spcPct val="0"/>
        </a:spcAft>
        <a:buChar char="»"/>
        <a:defRPr sz="2100">
          <a:solidFill>
            <a:schemeClr val="tx1"/>
          </a:solidFill>
          <a:latin typeface="+mn-lt"/>
          <a:cs typeface="+mn-cs"/>
        </a:defRPr>
      </a:lvl7pPr>
      <a:lvl8pPr marL="3584246" indent="-238951" algn="l" rtl="0" fontAlgn="base">
        <a:spcBef>
          <a:spcPct val="20000"/>
        </a:spcBef>
        <a:spcAft>
          <a:spcPct val="0"/>
        </a:spcAft>
        <a:buChar char="»"/>
        <a:defRPr sz="2100">
          <a:solidFill>
            <a:schemeClr val="tx1"/>
          </a:solidFill>
          <a:latin typeface="+mn-lt"/>
          <a:cs typeface="+mn-cs"/>
        </a:defRPr>
      </a:lvl8pPr>
      <a:lvl9pPr marL="4062147" indent="-238951" algn="l" rtl="0" fontAlgn="base">
        <a:spcBef>
          <a:spcPct val="20000"/>
        </a:spcBef>
        <a:spcAft>
          <a:spcPct val="0"/>
        </a:spcAft>
        <a:buChar char="»"/>
        <a:defRPr sz="2100">
          <a:solidFill>
            <a:schemeClr val="tx1"/>
          </a:solidFill>
          <a:latin typeface="+mn-lt"/>
          <a:cs typeface="+mn-cs"/>
        </a:defRPr>
      </a:lvl9pPr>
    </p:bodyStyle>
    <p:otherStyle>
      <a:defPPr>
        <a:defRPr lang="en-US"/>
      </a:defPPr>
      <a:lvl1pPr marL="0" algn="l" defTabSz="955799" rtl="0" eaLnBrk="1" latinLnBrk="0" hangingPunct="1">
        <a:defRPr sz="1900" kern="1200">
          <a:solidFill>
            <a:schemeClr val="tx1"/>
          </a:solidFill>
          <a:latin typeface="+mn-lt"/>
          <a:ea typeface="+mn-ea"/>
          <a:cs typeface="+mn-cs"/>
        </a:defRPr>
      </a:lvl1pPr>
      <a:lvl2pPr marL="477901" algn="l" defTabSz="955799" rtl="0" eaLnBrk="1" latinLnBrk="0" hangingPunct="1">
        <a:defRPr sz="1900" kern="1200">
          <a:solidFill>
            <a:schemeClr val="tx1"/>
          </a:solidFill>
          <a:latin typeface="+mn-lt"/>
          <a:ea typeface="+mn-ea"/>
          <a:cs typeface="+mn-cs"/>
        </a:defRPr>
      </a:lvl2pPr>
      <a:lvl3pPr marL="955799" algn="l" defTabSz="955799" rtl="0" eaLnBrk="1" latinLnBrk="0" hangingPunct="1">
        <a:defRPr sz="1900" kern="1200">
          <a:solidFill>
            <a:schemeClr val="tx1"/>
          </a:solidFill>
          <a:latin typeface="+mn-lt"/>
          <a:ea typeface="+mn-ea"/>
          <a:cs typeface="+mn-cs"/>
        </a:defRPr>
      </a:lvl3pPr>
      <a:lvl4pPr marL="1433699" algn="l" defTabSz="955799" rtl="0" eaLnBrk="1" latinLnBrk="0" hangingPunct="1">
        <a:defRPr sz="1900" kern="1200">
          <a:solidFill>
            <a:schemeClr val="tx1"/>
          </a:solidFill>
          <a:latin typeface="+mn-lt"/>
          <a:ea typeface="+mn-ea"/>
          <a:cs typeface="+mn-cs"/>
        </a:defRPr>
      </a:lvl4pPr>
      <a:lvl5pPr marL="1911598" algn="l" defTabSz="955799" rtl="0" eaLnBrk="1" latinLnBrk="0" hangingPunct="1">
        <a:defRPr sz="1900" kern="1200">
          <a:solidFill>
            <a:schemeClr val="tx1"/>
          </a:solidFill>
          <a:latin typeface="+mn-lt"/>
          <a:ea typeface="+mn-ea"/>
          <a:cs typeface="+mn-cs"/>
        </a:defRPr>
      </a:lvl5pPr>
      <a:lvl6pPr marL="2389498" algn="l" defTabSz="955799" rtl="0" eaLnBrk="1" latinLnBrk="0" hangingPunct="1">
        <a:defRPr sz="1900" kern="1200">
          <a:solidFill>
            <a:schemeClr val="tx1"/>
          </a:solidFill>
          <a:latin typeface="+mn-lt"/>
          <a:ea typeface="+mn-ea"/>
          <a:cs typeface="+mn-cs"/>
        </a:defRPr>
      </a:lvl6pPr>
      <a:lvl7pPr marL="2867397" algn="l" defTabSz="955799" rtl="0" eaLnBrk="1" latinLnBrk="0" hangingPunct="1">
        <a:defRPr sz="1900" kern="1200">
          <a:solidFill>
            <a:schemeClr val="tx1"/>
          </a:solidFill>
          <a:latin typeface="+mn-lt"/>
          <a:ea typeface="+mn-ea"/>
          <a:cs typeface="+mn-cs"/>
        </a:defRPr>
      </a:lvl7pPr>
      <a:lvl8pPr marL="3345296" algn="l" defTabSz="955799" rtl="0" eaLnBrk="1" latinLnBrk="0" hangingPunct="1">
        <a:defRPr sz="1900" kern="1200">
          <a:solidFill>
            <a:schemeClr val="tx1"/>
          </a:solidFill>
          <a:latin typeface="+mn-lt"/>
          <a:ea typeface="+mn-ea"/>
          <a:cs typeface="+mn-cs"/>
        </a:defRPr>
      </a:lvl8pPr>
      <a:lvl9pPr marL="3823196" algn="l" defTabSz="955799" rtl="0" eaLnBrk="1" latinLnBrk="0" hangingPunct="1">
        <a:defRPr sz="1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80060" y="285636"/>
            <a:ext cx="8641080" cy="1188773"/>
          </a:xfrm>
          <a:prstGeom prst="rect">
            <a:avLst/>
          </a:prstGeom>
          <a:noFill/>
          <a:ln w="9525">
            <a:noFill/>
            <a:miter lim="800000"/>
            <a:headEnd/>
            <a:tailEnd/>
          </a:ln>
        </p:spPr>
        <p:txBody>
          <a:bodyPr vert="horz" wrap="square" lIns="95580" tIns="47790" rIns="95580" bIns="4779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80060" y="1664287"/>
            <a:ext cx="8641080" cy="4707211"/>
          </a:xfrm>
          <a:prstGeom prst="rect">
            <a:avLst/>
          </a:prstGeom>
          <a:noFill/>
          <a:ln w="9525">
            <a:noFill/>
            <a:miter lim="800000"/>
            <a:headEnd/>
            <a:tailEnd/>
          </a:ln>
        </p:spPr>
        <p:txBody>
          <a:bodyPr vert="horz" wrap="square" lIns="95580" tIns="47790" rIns="95580" bIns="477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25316" name="Rectangle 4"/>
          <p:cNvSpPr>
            <a:spLocks noGrp="1" noChangeArrowheads="1"/>
          </p:cNvSpPr>
          <p:nvPr>
            <p:ph type="dt" sz="half" idx="2"/>
          </p:nvPr>
        </p:nvSpPr>
        <p:spPr bwMode="auto">
          <a:xfrm>
            <a:off x="480060" y="6495324"/>
            <a:ext cx="3280410" cy="495322"/>
          </a:xfrm>
          <a:prstGeom prst="rect">
            <a:avLst/>
          </a:prstGeom>
          <a:noFill/>
          <a:ln w="9525">
            <a:noFill/>
            <a:miter lim="800000"/>
            <a:headEnd/>
            <a:tailEnd/>
          </a:ln>
          <a:effectLst/>
        </p:spPr>
        <p:txBody>
          <a:bodyPr vert="horz" wrap="square" lIns="95580" tIns="47790" rIns="95580" bIns="47790" numCol="1" anchor="t" anchorCtr="0" compatLnSpc="1">
            <a:prstTxWarp prst="textNoShape">
              <a:avLst/>
            </a:prstTxWarp>
          </a:bodyPr>
          <a:lstStyle>
            <a:lvl1pPr>
              <a:spcBef>
                <a:spcPct val="0"/>
              </a:spcBef>
              <a:buFontTx/>
              <a:buNone/>
              <a:defRPr sz="1500" b="0" dirty="0" smtClean="0">
                <a:solidFill>
                  <a:schemeClr val="tx1"/>
                </a:solidFill>
                <a:latin typeface="+mn-lt"/>
                <a:cs typeface="+mn-cs"/>
              </a:defRPr>
            </a:lvl1pPr>
          </a:lstStyle>
          <a:p>
            <a:pPr algn="l" rtl="0" fontAlgn="base">
              <a:spcAft>
                <a:spcPct val="0"/>
              </a:spcAft>
              <a:defRPr/>
            </a:pPr>
            <a:r>
              <a:rPr lang="en-US" kern="1200">
                <a:solidFill>
                  <a:srgbClr val="000000"/>
                </a:solidFill>
                <a:latin typeface="Arial"/>
                <a:ea typeface="+mn-ea"/>
                <a:cs typeface="Arial"/>
              </a:rPr>
              <a:t>2009</a:t>
            </a:r>
          </a:p>
        </p:txBody>
      </p:sp>
      <p:sp>
        <p:nvSpPr>
          <p:cNvPr id="525317" name="Rectangle 5"/>
          <p:cNvSpPr>
            <a:spLocks noGrp="1" noChangeArrowheads="1"/>
          </p:cNvSpPr>
          <p:nvPr>
            <p:ph type="ftr" sz="quarter" idx="3"/>
          </p:nvPr>
        </p:nvSpPr>
        <p:spPr bwMode="auto">
          <a:xfrm>
            <a:off x="3280410" y="6495324"/>
            <a:ext cx="3040380" cy="495322"/>
          </a:xfrm>
          <a:prstGeom prst="rect">
            <a:avLst/>
          </a:prstGeom>
          <a:noFill/>
          <a:ln w="9525">
            <a:noFill/>
            <a:miter lim="800000"/>
            <a:headEnd/>
            <a:tailEnd/>
          </a:ln>
          <a:effectLst/>
        </p:spPr>
        <p:txBody>
          <a:bodyPr vert="horz" wrap="square" lIns="95580" tIns="47790" rIns="95580" bIns="47790" numCol="1" anchor="t" anchorCtr="0" compatLnSpc="1">
            <a:prstTxWarp prst="textNoShape">
              <a:avLst/>
            </a:prstTxWarp>
          </a:bodyPr>
          <a:lstStyle>
            <a:lvl1pPr algn="ctr">
              <a:spcBef>
                <a:spcPct val="0"/>
              </a:spcBef>
              <a:buFontTx/>
              <a:buNone/>
              <a:defRPr sz="1500" b="0">
                <a:solidFill>
                  <a:schemeClr val="tx1"/>
                </a:solidFill>
                <a:latin typeface="+mn-lt"/>
                <a:cs typeface="+mn-cs"/>
              </a:defRPr>
            </a:lvl1pPr>
          </a:lstStyle>
          <a:p>
            <a:pPr rtl="0" fontAlgn="base">
              <a:spcAft>
                <a:spcPct val="0"/>
              </a:spcAft>
              <a:defRPr/>
            </a:pPr>
            <a:endParaRPr lang="en-US" kern="1200">
              <a:solidFill>
                <a:srgbClr val="000000"/>
              </a:solidFill>
              <a:latin typeface="Arial"/>
              <a:ea typeface="+mn-ea"/>
              <a:cs typeface="Arial"/>
            </a:endParaRPr>
          </a:p>
        </p:txBody>
      </p:sp>
      <p:sp>
        <p:nvSpPr>
          <p:cNvPr id="525318" name="Rectangle 6"/>
          <p:cNvSpPr>
            <a:spLocks noGrp="1" noChangeArrowheads="1"/>
          </p:cNvSpPr>
          <p:nvPr>
            <p:ph type="sldNum" sz="quarter" idx="4"/>
          </p:nvPr>
        </p:nvSpPr>
        <p:spPr bwMode="auto">
          <a:xfrm>
            <a:off x="6880860" y="6495324"/>
            <a:ext cx="2240280" cy="495322"/>
          </a:xfrm>
          <a:prstGeom prst="rect">
            <a:avLst/>
          </a:prstGeom>
          <a:noFill/>
          <a:ln w="9525">
            <a:noFill/>
            <a:miter lim="800000"/>
            <a:headEnd/>
            <a:tailEnd/>
          </a:ln>
          <a:effectLst/>
        </p:spPr>
        <p:txBody>
          <a:bodyPr vert="horz" wrap="square" lIns="95580" tIns="47790" rIns="95580" bIns="47790" numCol="1" anchor="t" anchorCtr="0" compatLnSpc="1">
            <a:prstTxWarp prst="textNoShape">
              <a:avLst/>
            </a:prstTxWarp>
          </a:bodyPr>
          <a:lstStyle>
            <a:lvl1pPr algn="r">
              <a:spcBef>
                <a:spcPct val="0"/>
              </a:spcBef>
              <a:buFontTx/>
              <a:buNone/>
              <a:defRPr sz="1500" b="0">
                <a:solidFill>
                  <a:schemeClr val="tx1"/>
                </a:solidFill>
                <a:latin typeface="+mn-lt"/>
                <a:cs typeface="+mn-cs"/>
              </a:defRPr>
            </a:lvl1pPr>
          </a:lstStyle>
          <a:p>
            <a:pPr rtl="0" fontAlgn="base">
              <a:spcAft>
                <a:spcPct val="0"/>
              </a:spcAft>
              <a:defRPr/>
            </a:pPr>
            <a:fld id="{4F01DD6B-73D7-494F-8EA5-082FD70DD5C4}" type="slidenum">
              <a:rPr lang="en-US" kern="1200">
                <a:solidFill>
                  <a:srgbClr val="000000"/>
                </a:solidFill>
                <a:latin typeface="Arial"/>
                <a:ea typeface="+mn-ea"/>
                <a:cs typeface="Arial"/>
              </a:rPr>
              <a:pPr rtl="0" fontAlgn="base">
                <a:spcAft>
                  <a:spcPct val="0"/>
                </a:spcAft>
                <a:defRPr/>
              </a:pPr>
              <a:t>‹#›</a:t>
            </a:fld>
            <a:endParaRPr lang="en-US" kern="1200">
              <a:solidFill>
                <a:srgbClr val="000000"/>
              </a:solidFill>
              <a:latin typeface="Arial"/>
              <a:ea typeface="+mn-ea"/>
              <a:cs typeface="Arial"/>
            </a:endParaRPr>
          </a:p>
        </p:txBody>
      </p:sp>
    </p:spTree>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Lst>
  <p:hf hdr="0" ftr="0" dt="0"/>
  <p:txStyles>
    <p:titleStyle>
      <a:lvl1pPr algn="ctr" rtl="0" eaLnBrk="0" fontAlgn="base" hangingPunct="0">
        <a:spcBef>
          <a:spcPct val="0"/>
        </a:spcBef>
        <a:spcAft>
          <a:spcPct val="0"/>
        </a:spcAft>
        <a:defRPr sz="4600">
          <a:solidFill>
            <a:schemeClr val="tx2"/>
          </a:solidFill>
          <a:latin typeface="+mj-lt"/>
          <a:ea typeface="+mj-ea"/>
          <a:cs typeface="+mj-cs"/>
        </a:defRPr>
      </a:lvl1pPr>
      <a:lvl2pPr algn="ctr" rtl="0" eaLnBrk="0" fontAlgn="base" hangingPunct="0">
        <a:spcBef>
          <a:spcPct val="0"/>
        </a:spcBef>
        <a:spcAft>
          <a:spcPct val="0"/>
        </a:spcAft>
        <a:defRPr sz="4600">
          <a:solidFill>
            <a:schemeClr val="tx2"/>
          </a:solidFill>
          <a:latin typeface="Arial" charset="0"/>
          <a:cs typeface="Arial" charset="0"/>
        </a:defRPr>
      </a:lvl2pPr>
      <a:lvl3pPr algn="ctr" rtl="0" eaLnBrk="0" fontAlgn="base" hangingPunct="0">
        <a:spcBef>
          <a:spcPct val="0"/>
        </a:spcBef>
        <a:spcAft>
          <a:spcPct val="0"/>
        </a:spcAft>
        <a:defRPr sz="4600">
          <a:solidFill>
            <a:schemeClr val="tx2"/>
          </a:solidFill>
          <a:latin typeface="Arial" charset="0"/>
          <a:cs typeface="Arial" charset="0"/>
        </a:defRPr>
      </a:lvl3pPr>
      <a:lvl4pPr algn="ctr" rtl="0" eaLnBrk="0" fontAlgn="base" hangingPunct="0">
        <a:spcBef>
          <a:spcPct val="0"/>
        </a:spcBef>
        <a:spcAft>
          <a:spcPct val="0"/>
        </a:spcAft>
        <a:defRPr sz="4600">
          <a:solidFill>
            <a:schemeClr val="tx2"/>
          </a:solidFill>
          <a:latin typeface="Arial" charset="0"/>
          <a:cs typeface="Arial" charset="0"/>
        </a:defRPr>
      </a:lvl4pPr>
      <a:lvl5pPr algn="ctr" rtl="0" eaLnBrk="0" fontAlgn="base" hangingPunct="0">
        <a:spcBef>
          <a:spcPct val="0"/>
        </a:spcBef>
        <a:spcAft>
          <a:spcPct val="0"/>
        </a:spcAft>
        <a:defRPr sz="4600">
          <a:solidFill>
            <a:schemeClr val="tx2"/>
          </a:solidFill>
          <a:latin typeface="Arial" charset="0"/>
          <a:cs typeface="Arial" charset="0"/>
        </a:defRPr>
      </a:lvl5pPr>
      <a:lvl6pPr marL="477901" algn="ctr" rtl="0" fontAlgn="base">
        <a:spcBef>
          <a:spcPct val="0"/>
        </a:spcBef>
        <a:spcAft>
          <a:spcPct val="0"/>
        </a:spcAft>
        <a:defRPr sz="4600">
          <a:solidFill>
            <a:schemeClr val="tx2"/>
          </a:solidFill>
          <a:latin typeface="Arial" charset="0"/>
          <a:cs typeface="Arial" charset="0"/>
        </a:defRPr>
      </a:lvl6pPr>
      <a:lvl7pPr marL="955799" algn="ctr" rtl="0" fontAlgn="base">
        <a:spcBef>
          <a:spcPct val="0"/>
        </a:spcBef>
        <a:spcAft>
          <a:spcPct val="0"/>
        </a:spcAft>
        <a:defRPr sz="4600">
          <a:solidFill>
            <a:schemeClr val="tx2"/>
          </a:solidFill>
          <a:latin typeface="Arial" charset="0"/>
          <a:cs typeface="Arial" charset="0"/>
        </a:defRPr>
      </a:lvl7pPr>
      <a:lvl8pPr marL="1433699" algn="ctr" rtl="0" fontAlgn="base">
        <a:spcBef>
          <a:spcPct val="0"/>
        </a:spcBef>
        <a:spcAft>
          <a:spcPct val="0"/>
        </a:spcAft>
        <a:defRPr sz="4600">
          <a:solidFill>
            <a:schemeClr val="tx2"/>
          </a:solidFill>
          <a:latin typeface="Arial" charset="0"/>
          <a:cs typeface="Arial" charset="0"/>
        </a:defRPr>
      </a:lvl8pPr>
      <a:lvl9pPr marL="1911598" algn="ctr" rtl="0" fontAlgn="base">
        <a:spcBef>
          <a:spcPct val="0"/>
        </a:spcBef>
        <a:spcAft>
          <a:spcPct val="0"/>
        </a:spcAft>
        <a:defRPr sz="4600">
          <a:solidFill>
            <a:schemeClr val="tx2"/>
          </a:solidFill>
          <a:latin typeface="Arial" charset="0"/>
          <a:cs typeface="Arial" charset="0"/>
        </a:defRPr>
      </a:lvl9pPr>
    </p:titleStyle>
    <p:bodyStyle>
      <a:lvl1pPr marL="358425" indent="-358425" algn="l" rtl="0" eaLnBrk="0" fontAlgn="base" hangingPunct="0">
        <a:spcBef>
          <a:spcPct val="20000"/>
        </a:spcBef>
        <a:spcAft>
          <a:spcPct val="0"/>
        </a:spcAft>
        <a:buChar char="•"/>
        <a:defRPr sz="3300">
          <a:solidFill>
            <a:schemeClr val="tx1"/>
          </a:solidFill>
          <a:latin typeface="+mn-lt"/>
          <a:ea typeface="+mn-ea"/>
          <a:cs typeface="+mn-cs"/>
        </a:defRPr>
      </a:lvl1pPr>
      <a:lvl2pPr marL="776587" indent="-298687" algn="l" rtl="0" eaLnBrk="0" fontAlgn="base" hangingPunct="0">
        <a:spcBef>
          <a:spcPct val="20000"/>
        </a:spcBef>
        <a:spcAft>
          <a:spcPct val="0"/>
        </a:spcAft>
        <a:buChar char="–"/>
        <a:defRPr sz="2900">
          <a:solidFill>
            <a:schemeClr val="tx1"/>
          </a:solidFill>
          <a:latin typeface="+mn-lt"/>
          <a:cs typeface="+mn-cs"/>
        </a:defRPr>
      </a:lvl2pPr>
      <a:lvl3pPr marL="1194749" indent="-238951" algn="l" rtl="0" eaLnBrk="0" fontAlgn="base" hangingPunct="0">
        <a:spcBef>
          <a:spcPct val="20000"/>
        </a:spcBef>
        <a:spcAft>
          <a:spcPct val="0"/>
        </a:spcAft>
        <a:buChar char="•"/>
        <a:defRPr sz="2500">
          <a:solidFill>
            <a:schemeClr val="tx1"/>
          </a:solidFill>
          <a:latin typeface="+mn-lt"/>
          <a:cs typeface="+mn-cs"/>
        </a:defRPr>
      </a:lvl3pPr>
      <a:lvl4pPr marL="1672649" indent="-238951" algn="l" rtl="0" eaLnBrk="0" fontAlgn="base" hangingPunct="0">
        <a:spcBef>
          <a:spcPct val="20000"/>
        </a:spcBef>
        <a:spcAft>
          <a:spcPct val="0"/>
        </a:spcAft>
        <a:buChar char="–"/>
        <a:defRPr sz="2100">
          <a:solidFill>
            <a:schemeClr val="tx1"/>
          </a:solidFill>
          <a:latin typeface="+mn-lt"/>
          <a:cs typeface="+mn-cs"/>
        </a:defRPr>
      </a:lvl4pPr>
      <a:lvl5pPr marL="2150549" indent="-238951" algn="l" rtl="0" eaLnBrk="0" fontAlgn="base" hangingPunct="0">
        <a:spcBef>
          <a:spcPct val="20000"/>
        </a:spcBef>
        <a:spcAft>
          <a:spcPct val="0"/>
        </a:spcAft>
        <a:buChar char="»"/>
        <a:defRPr sz="2100">
          <a:solidFill>
            <a:schemeClr val="tx1"/>
          </a:solidFill>
          <a:latin typeface="+mn-lt"/>
          <a:cs typeface="+mn-cs"/>
        </a:defRPr>
      </a:lvl5pPr>
      <a:lvl6pPr marL="2628449" indent="-238951" algn="l" rtl="0" fontAlgn="base">
        <a:spcBef>
          <a:spcPct val="20000"/>
        </a:spcBef>
        <a:spcAft>
          <a:spcPct val="0"/>
        </a:spcAft>
        <a:buChar char="»"/>
        <a:defRPr sz="2100">
          <a:solidFill>
            <a:schemeClr val="tx1"/>
          </a:solidFill>
          <a:latin typeface="+mn-lt"/>
          <a:cs typeface="+mn-cs"/>
        </a:defRPr>
      </a:lvl6pPr>
      <a:lvl7pPr marL="3106347" indent="-238951" algn="l" rtl="0" fontAlgn="base">
        <a:spcBef>
          <a:spcPct val="20000"/>
        </a:spcBef>
        <a:spcAft>
          <a:spcPct val="0"/>
        </a:spcAft>
        <a:buChar char="»"/>
        <a:defRPr sz="2100">
          <a:solidFill>
            <a:schemeClr val="tx1"/>
          </a:solidFill>
          <a:latin typeface="+mn-lt"/>
          <a:cs typeface="+mn-cs"/>
        </a:defRPr>
      </a:lvl7pPr>
      <a:lvl8pPr marL="3584246" indent="-238951" algn="l" rtl="0" fontAlgn="base">
        <a:spcBef>
          <a:spcPct val="20000"/>
        </a:spcBef>
        <a:spcAft>
          <a:spcPct val="0"/>
        </a:spcAft>
        <a:buChar char="»"/>
        <a:defRPr sz="2100">
          <a:solidFill>
            <a:schemeClr val="tx1"/>
          </a:solidFill>
          <a:latin typeface="+mn-lt"/>
          <a:cs typeface="+mn-cs"/>
        </a:defRPr>
      </a:lvl8pPr>
      <a:lvl9pPr marL="4062147" indent="-238951" algn="l" rtl="0" fontAlgn="base">
        <a:spcBef>
          <a:spcPct val="20000"/>
        </a:spcBef>
        <a:spcAft>
          <a:spcPct val="0"/>
        </a:spcAft>
        <a:buChar char="»"/>
        <a:defRPr sz="2100">
          <a:solidFill>
            <a:schemeClr val="tx1"/>
          </a:solidFill>
          <a:latin typeface="+mn-lt"/>
          <a:cs typeface="+mn-cs"/>
        </a:defRPr>
      </a:lvl9pPr>
    </p:bodyStyle>
    <p:otherStyle>
      <a:defPPr>
        <a:defRPr lang="en-US"/>
      </a:defPPr>
      <a:lvl1pPr marL="0" algn="l" defTabSz="955799" rtl="0" eaLnBrk="1" latinLnBrk="0" hangingPunct="1">
        <a:defRPr sz="1900" kern="1200">
          <a:solidFill>
            <a:schemeClr val="tx1"/>
          </a:solidFill>
          <a:latin typeface="+mn-lt"/>
          <a:ea typeface="+mn-ea"/>
          <a:cs typeface="+mn-cs"/>
        </a:defRPr>
      </a:lvl1pPr>
      <a:lvl2pPr marL="477901" algn="l" defTabSz="955799" rtl="0" eaLnBrk="1" latinLnBrk="0" hangingPunct="1">
        <a:defRPr sz="1900" kern="1200">
          <a:solidFill>
            <a:schemeClr val="tx1"/>
          </a:solidFill>
          <a:latin typeface="+mn-lt"/>
          <a:ea typeface="+mn-ea"/>
          <a:cs typeface="+mn-cs"/>
        </a:defRPr>
      </a:lvl2pPr>
      <a:lvl3pPr marL="955799" algn="l" defTabSz="955799" rtl="0" eaLnBrk="1" latinLnBrk="0" hangingPunct="1">
        <a:defRPr sz="1900" kern="1200">
          <a:solidFill>
            <a:schemeClr val="tx1"/>
          </a:solidFill>
          <a:latin typeface="+mn-lt"/>
          <a:ea typeface="+mn-ea"/>
          <a:cs typeface="+mn-cs"/>
        </a:defRPr>
      </a:lvl3pPr>
      <a:lvl4pPr marL="1433699" algn="l" defTabSz="955799" rtl="0" eaLnBrk="1" latinLnBrk="0" hangingPunct="1">
        <a:defRPr sz="1900" kern="1200">
          <a:solidFill>
            <a:schemeClr val="tx1"/>
          </a:solidFill>
          <a:latin typeface="+mn-lt"/>
          <a:ea typeface="+mn-ea"/>
          <a:cs typeface="+mn-cs"/>
        </a:defRPr>
      </a:lvl4pPr>
      <a:lvl5pPr marL="1911598" algn="l" defTabSz="955799" rtl="0" eaLnBrk="1" latinLnBrk="0" hangingPunct="1">
        <a:defRPr sz="1900" kern="1200">
          <a:solidFill>
            <a:schemeClr val="tx1"/>
          </a:solidFill>
          <a:latin typeface="+mn-lt"/>
          <a:ea typeface="+mn-ea"/>
          <a:cs typeface="+mn-cs"/>
        </a:defRPr>
      </a:lvl5pPr>
      <a:lvl6pPr marL="2389498" algn="l" defTabSz="955799" rtl="0" eaLnBrk="1" latinLnBrk="0" hangingPunct="1">
        <a:defRPr sz="1900" kern="1200">
          <a:solidFill>
            <a:schemeClr val="tx1"/>
          </a:solidFill>
          <a:latin typeface="+mn-lt"/>
          <a:ea typeface="+mn-ea"/>
          <a:cs typeface="+mn-cs"/>
        </a:defRPr>
      </a:lvl6pPr>
      <a:lvl7pPr marL="2867397" algn="l" defTabSz="955799" rtl="0" eaLnBrk="1" latinLnBrk="0" hangingPunct="1">
        <a:defRPr sz="1900" kern="1200">
          <a:solidFill>
            <a:schemeClr val="tx1"/>
          </a:solidFill>
          <a:latin typeface="+mn-lt"/>
          <a:ea typeface="+mn-ea"/>
          <a:cs typeface="+mn-cs"/>
        </a:defRPr>
      </a:lvl7pPr>
      <a:lvl8pPr marL="3345296" algn="l" defTabSz="955799" rtl="0" eaLnBrk="1" latinLnBrk="0" hangingPunct="1">
        <a:defRPr sz="1900" kern="1200">
          <a:solidFill>
            <a:schemeClr val="tx1"/>
          </a:solidFill>
          <a:latin typeface="+mn-lt"/>
          <a:ea typeface="+mn-ea"/>
          <a:cs typeface="+mn-cs"/>
        </a:defRPr>
      </a:lvl8pPr>
      <a:lvl9pPr marL="3823196" algn="l" defTabSz="955799" rtl="0" eaLnBrk="1" latinLnBrk="0" hangingPunct="1">
        <a:defRPr sz="19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80060" y="285636"/>
            <a:ext cx="8641080" cy="1188773"/>
          </a:xfrm>
          <a:prstGeom prst="rect">
            <a:avLst/>
          </a:prstGeom>
          <a:noFill/>
          <a:ln w="9525">
            <a:noFill/>
            <a:miter lim="800000"/>
            <a:headEnd/>
            <a:tailEnd/>
          </a:ln>
        </p:spPr>
        <p:txBody>
          <a:bodyPr vert="horz" wrap="square" lIns="95609" tIns="47804" rIns="95609" bIns="47804"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80060" y="1664284"/>
            <a:ext cx="8641080" cy="4707211"/>
          </a:xfrm>
          <a:prstGeom prst="rect">
            <a:avLst/>
          </a:prstGeom>
          <a:noFill/>
          <a:ln w="9525">
            <a:noFill/>
            <a:miter lim="800000"/>
            <a:headEnd/>
            <a:tailEnd/>
          </a:ln>
        </p:spPr>
        <p:txBody>
          <a:bodyPr vert="horz" wrap="square" lIns="95609" tIns="47804" rIns="95609" bIns="4780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25316" name="Rectangle 4"/>
          <p:cNvSpPr>
            <a:spLocks noGrp="1" noChangeArrowheads="1"/>
          </p:cNvSpPr>
          <p:nvPr>
            <p:ph type="dt" sz="half" idx="2"/>
          </p:nvPr>
        </p:nvSpPr>
        <p:spPr bwMode="auto">
          <a:xfrm>
            <a:off x="480060" y="6495324"/>
            <a:ext cx="3280410" cy="495322"/>
          </a:xfrm>
          <a:prstGeom prst="rect">
            <a:avLst/>
          </a:prstGeom>
          <a:noFill/>
          <a:ln w="9525">
            <a:noFill/>
            <a:miter lim="800000"/>
            <a:headEnd/>
            <a:tailEnd/>
          </a:ln>
          <a:effectLst/>
        </p:spPr>
        <p:txBody>
          <a:bodyPr vert="horz" wrap="square" lIns="95609" tIns="47804" rIns="95609" bIns="47804" numCol="1" anchor="t" anchorCtr="0" compatLnSpc="1">
            <a:prstTxWarp prst="textNoShape">
              <a:avLst/>
            </a:prstTxWarp>
          </a:bodyPr>
          <a:lstStyle>
            <a:lvl1pPr>
              <a:spcBef>
                <a:spcPct val="0"/>
              </a:spcBef>
              <a:buFontTx/>
              <a:buNone/>
              <a:defRPr sz="1500" b="0">
                <a:solidFill>
                  <a:schemeClr val="tx1"/>
                </a:solidFill>
                <a:latin typeface="+mn-lt"/>
                <a:cs typeface="+mn-cs"/>
              </a:defRPr>
            </a:lvl1pPr>
          </a:lstStyle>
          <a:p>
            <a:pPr algn="l" rtl="0" fontAlgn="base">
              <a:spcAft>
                <a:spcPct val="0"/>
              </a:spcAft>
              <a:defRPr/>
            </a:pPr>
            <a:r>
              <a:rPr lang="en-US" kern="1200" dirty="0" smtClean="0">
                <a:solidFill>
                  <a:srgbClr val="000000"/>
                </a:solidFill>
                <a:latin typeface="Arial"/>
                <a:ea typeface="+mn-ea"/>
                <a:cs typeface="Arial"/>
              </a:rPr>
              <a:t>May 2009</a:t>
            </a:r>
            <a:endParaRPr lang="en-US" kern="1200" dirty="0">
              <a:solidFill>
                <a:srgbClr val="000000"/>
              </a:solidFill>
              <a:latin typeface="Arial"/>
              <a:ea typeface="+mn-ea"/>
              <a:cs typeface="Arial"/>
            </a:endParaRPr>
          </a:p>
        </p:txBody>
      </p:sp>
      <p:sp>
        <p:nvSpPr>
          <p:cNvPr id="525317" name="Rectangle 5"/>
          <p:cNvSpPr>
            <a:spLocks noGrp="1" noChangeArrowheads="1"/>
          </p:cNvSpPr>
          <p:nvPr>
            <p:ph type="ftr" sz="quarter" idx="3"/>
          </p:nvPr>
        </p:nvSpPr>
        <p:spPr bwMode="auto">
          <a:xfrm>
            <a:off x="3280410" y="6495324"/>
            <a:ext cx="3040380" cy="495322"/>
          </a:xfrm>
          <a:prstGeom prst="rect">
            <a:avLst/>
          </a:prstGeom>
          <a:noFill/>
          <a:ln w="9525">
            <a:noFill/>
            <a:miter lim="800000"/>
            <a:headEnd/>
            <a:tailEnd/>
          </a:ln>
          <a:effectLst/>
        </p:spPr>
        <p:txBody>
          <a:bodyPr vert="horz" wrap="square" lIns="95609" tIns="47804" rIns="95609" bIns="47804" numCol="1" anchor="t" anchorCtr="0" compatLnSpc="1">
            <a:prstTxWarp prst="textNoShape">
              <a:avLst/>
            </a:prstTxWarp>
          </a:bodyPr>
          <a:lstStyle>
            <a:lvl1pPr algn="ctr">
              <a:spcBef>
                <a:spcPct val="0"/>
              </a:spcBef>
              <a:buFontTx/>
              <a:buNone/>
              <a:defRPr sz="1500" b="0">
                <a:solidFill>
                  <a:schemeClr val="tx1"/>
                </a:solidFill>
                <a:latin typeface="+mn-lt"/>
                <a:cs typeface="+mn-cs"/>
              </a:defRPr>
            </a:lvl1pPr>
          </a:lstStyle>
          <a:p>
            <a:pPr rtl="0" fontAlgn="base">
              <a:spcAft>
                <a:spcPct val="0"/>
              </a:spcAft>
              <a:defRPr/>
            </a:pPr>
            <a:endParaRPr lang="en-US" kern="1200">
              <a:solidFill>
                <a:srgbClr val="000000"/>
              </a:solidFill>
              <a:latin typeface="Arial"/>
              <a:ea typeface="+mn-ea"/>
              <a:cs typeface="Arial"/>
            </a:endParaRPr>
          </a:p>
        </p:txBody>
      </p:sp>
      <p:sp>
        <p:nvSpPr>
          <p:cNvPr id="525318" name="Rectangle 6"/>
          <p:cNvSpPr>
            <a:spLocks noGrp="1" noChangeArrowheads="1"/>
          </p:cNvSpPr>
          <p:nvPr>
            <p:ph type="sldNum" sz="quarter" idx="4"/>
          </p:nvPr>
        </p:nvSpPr>
        <p:spPr bwMode="auto">
          <a:xfrm>
            <a:off x="6880860" y="6495324"/>
            <a:ext cx="2240280" cy="495322"/>
          </a:xfrm>
          <a:prstGeom prst="rect">
            <a:avLst/>
          </a:prstGeom>
          <a:noFill/>
          <a:ln w="9525">
            <a:noFill/>
            <a:miter lim="800000"/>
            <a:headEnd/>
            <a:tailEnd/>
          </a:ln>
          <a:effectLst/>
        </p:spPr>
        <p:txBody>
          <a:bodyPr vert="horz" wrap="square" lIns="95609" tIns="47804" rIns="95609" bIns="47804" numCol="1" anchor="t" anchorCtr="0" compatLnSpc="1">
            <a:prstTxWarp prst="textNoShape">
              <a:avLst/>
            </a:prstTxWarp>
          </a:bodyPr>
          <a:lstStyle>
            <a:lvl1pPr algn="r">
              <a:spcBef>
                <a:spcPct val="0"/>
              </a:spcBef>
              <a:buFontTx/>
              <a:buNone/>
              <a:defRPr sz="1500" b="0">
                <a:solidFill>
                  <a:schemeClr val="tx1"/>
                </a:solidFill>
                <a:latin typeface="+mn-lt"/>
                <a:cs typeface="+mn-cs"/>
              </a:defRPr>
            </a:lvl1pPr>
          </a:lstStyle>
          <a:p>
            <a:pPr rtl="0" fontAlgn="base">
              <a:spcAft>
                <a:spcPct val="0"/>
              </a:spcAft>
              <a:defRPr/>
            </a:pPr>
            <a:fld id="{F8731106-1544-4045-91BE-8DA3E7DB590C}" type="slidenum">
              <a:rPr lang="en-US" kern="1200">
                <a:solidFill>
                  <a:srgbClr val="000000"/>
                </a:solidFill>
                <a:latin typeface="Arial"/>
                <a:ea typeface="+mn-ea"/>
                <a:cs typeface="Arial"/>
              </a:rPr>
              <a:pPr rtl="0" fontAlgn="base">
                <a:spcAft>
                  <a:spcPct val="0"/>
                </a:spcAft>
                <a:defRPr/>
              </a:pPr>
              <a:t>‹#›</a:t>
            </a:fld>
            <a:endParaRPr lang="en-US" kern="1200">
              <a:solidFill>
                <a:srgbClr val="000000"/>
              </a:solidFill>
              <a:latin typeface="Arial"/>
              <a:ea typeface="+mn-ea"/>
              <a:cs typeface="Arial"/>
            </a:endParaRPr>
          </a:p>
        </p:txBody>
      </p:sp>
    </p:spTree>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 id="2147483952" r:id="rId13"/>
  </p:sldLayoutIdLst>
  <p:hf hdr="0" ftr="0" dt="0"/>
  <p:txStyles>
    <p:titleStyle>
      <a:lvl1pPr algn="ctr" rtl="0" eaLnBrk="0" fontAlgn="base" hangingPunct="0">
        <a:spcBef>
          <a:spcPct val="0"/>
        </a:spcBef>
        <a:spcAft>
          <a:spcPct val="0"/>
        </a:spcAft>
        <a:defRPr sz="4600">
          <a:solidFill>
            <a:schemeClr val="tx2"/>
          </a:solidFill>
          <a:latin typeface="+mj-lt"/>
          <a:ea typeface="+mj-ea"/>
          <a:cs typeface="+mj-cs"/>
        </a:defRPr>
      </a:lvl1pPr>
      <a:lvl2pPr algn="ctr" rtl="0" eaLnBrk="0" fontAlgn="base" hangingPunct="0">
        <a:spcBef>
          <a:spcPct val="0"/>
        </a:spcBef>
        <a:spcAft>
          <a:spcPct val="0"/>
        </a:spcAft>
        <a:defRPr sz="4600">
          <a:solidFill>
            <a:schemeClr val="tx2"/>
          </a:solidFill>
          <a:latin typeface="Arial" charset="0"/>
          <a:cs typeface="Arial" charset="0"/>
        </a:defRPr>
      </a:lvl2pPr>
      <a:lvl3pPr algn="ctr" rtl="0" eaLnBrk="0" fontAlgn="base" hangingPunct="0">
        <a:spcBef>
          <a:spcPct val="0"/>
        </a:spcBef>
        <a:spcAft>
          <a:spcPct val="0"/>
        </a:spcAft>
        <a:defRPr sz="4600">
          <a:solidFill>
            <a:schemeClr val="tx2"/>
          </a:solidFill>
          <a:latin typeface="Arial" charset="0"/>
          <a:cs typeface="Arial" charset="0"/>
        </a:defRPr>
      </a:lvl3pPr>
      <a:lvl4pPr algn="ctr" rtl="0" eaLnBrk="0" fontAlgn="base" hangingPunct="0">
        <a:spcBef>
          <a:spcPct val="0"/>
        </a:spcBef>
        <a:spcAft>
          <a:spcPct val="0"/>
        </a:spcAft>
        <a:defRPr sz="4600">
          <a:solidFill>
            <a:schemeClr val="tx2"/>
          </a:solidFill>
          <a:latin typeface="Arial" charset="0"/>
          <a:cs typeface="Arial" charset="0"/>
        </a:defRPr>
      </a:lvl4pPr>
      <a:lvl5pPr algn="ctr" rtl="0" eaLnBrk="0" fontAlgn="base" hangingPunct="0">
        <a:spcBef>
          <a:spcPct val="0"/>
        </a:spcBef>
        <a:spcAft>
          <a:spcPct val="0"/>
        </a:spcAft>
        <a:defRPr sz="4600">
          <a:solidFill>
            <a:schemeClr val="tx2"/>
          </a:solidFill>
          <a:latin typeface="Arial" charset="0"/>
          <a:cs typeface="Arial" charset="0"/>
        </a:defRPr>
      </a:lvl5pPr>
      <a:lvl6pPr marL="478045" algn="ctr" rtl="0" fontAlgn="base">
        <a:spcBef>
          <a:spcPct val="0"/>
        </a:spcBef>
        <a:spcAft>
          <a:spcPct val="0"/>
        </a:spcAft>
        <a:defRPr sz="4600">
          <a:solidFill>
            <a:schemeClr val="tx2"/>
          </a:solidFill>
          <a:latin typeface="Arial" charset="0"/>
          <a:cs typeface="Arial" charset="0"/>
        </a:defRPr>
      </a:lvl6pPr>
      <a:lvl7pPr marL="956091" algn="ctr" rtl="0" fontAlgn="base">
        <a:spcBef>
          <a:spcPct val="0"/>
        </a:spcBef>
        <a:spcAft>
          <a:spcPct val="0"/>
        </a:spcAft>
        <a:defRPr sz="4600">
          <a:solidFill>
            <a:schemeClr val="tx2"/>
          </a:solidFill>
          <a:latin typeface="Arial" charset="0"/>
          <a:cs typeface="Arial" charset="0"/>
        </a:defRPr>
      </a:lvl7pPr>
      <a:lvl8pPr marL="1434136" algn="ctr" rtl="0" fontAlgn="base">
        <a:spcBef>
          <a:spcPct val="0"/>
        </a:spcBef>
        <a:spcAft>
          <a:spcPct val="0"/>
        </a:spcAft>
        <a:defRPr sz="4600">
          <a:solidFill>
            <a:schemeClr val="tx2"/>
          </a:solidFill>
          <a:latin typeface="Arial" charset="0"/>
          <a:cs typeface="Arial" charset="0"/>
        </a:defRPr>
      </a:lvl8pPr>
      <a:lvl9pPr marL="1912182" algn="ctr" rtl="0" fontAlgn="base">
        <a:spcBef>
          <a:spcPct val="0"/>
        </a:spcBef>
        <a:spcAft>
          <a:spcPct val="0"/>
        </a:spcAft>
        <a:defRPr sz="4600">
          <a:solidFill>
            <a:schemeClr val="tx2"/>
          </a:solidFill>
          <a:latin typeface="Arial" charset="0"/>
          <a:cs typeface="Arial" charset="0"/>
        </a:defRPr>
      </a:lvl9pPr>
    </p:titleStyle>
    <p:bodyStyle>
      <a:lvl1pPr marL="358535" indent="-358535" algn="l" rtl="0" eaLnBrk="0" fontAlgn="base" hangingPunct="0">
        <a:spcBef>
          <a:spcPct val="20000"/>
        </a:spcBef>
        <a:spcAft>
          <a:spcPct val="0"/>
        </a:spcAft>
        <a:buChar char="•"/>
        <a:defRPr sz="3300">
          <a:solidFill>
            <a:schemeClr val="tx1"/>
          </a:solidFill>
          <a:latin typeface="+mn-lt"/>
          <a:ea typeface="+mn-ea"/>
          <a:cs typeface="+mn-cs"/>
        </a:defRPr>
      </a:lvl1pPr>
      <a:lvl2pPr marL="776824" indent="-298778" algn="l" rtl="0" eaLnBrk="0" fontAlgn="base" hangingPunct="0">
        <a:spcBef>
          <a:spcPct val="20000"/>
        </a:spcBef>
        <a:spcAft>
          <a:spcPct val="0"/>
        </a:spcAft>
        <a:buChar char="–"/>
        <a:defRPr sz="2900">
          <a:solidFill>
            <a:schemeClr val="tx1"/>
          </a:solidFill>
          <a:latin typeface="+mn-lt"/>
          <a:cs typeface="+mn-cs"/>
        </a:defRPr>
      </a:lvl2pPr>
      <a:lvl3pPr marL="1195114" indent="-239023" algn="l" rtl="0" eaLnBrk="0" fontAlgn="base" hangingPunct="0">
        <a:spcBef>
          <a:spcPct val="20000"/>
        </a:spcBef>
        <a:spcAft>
          <a:spcPct val="0"/>
        </a:spcAft>
        <a:buChar char="•"/>
        <a:defRPr sz="2500">
          <a:solidFill>
            <a:schemeClr val="tx1"/>
          </a:solidFill>
          <a:latin typeface="+mn-lt"/>
          <a:cs typeface="+mn-cs"/>
        </a:defRPr>
      </a:lvl3pPr>
      <a:lvl4pPr marL="1673159" indent="-239023" algn="l" rtl="0" eaLnBrk="0" fontAlgn="base" hangingPunct="0">
        <a:spcBef>
          <a:spcPct val="20000"/>
        </a:spcBef>
        <a:spcAft>
          <a:spcPct val="0"/>
        </a:spcAft>
        <a:buChar char="–"/>
        <a:defRPr sz="2100">
          <a:solidFill>
            <a:schemeClr val="tx1"/>
          </a:solidFill>
          <a:latin typeface="+mn-lt"/>
          <a:cs typeface="+mn-cs"/>
        </a:defRPr>
      </a:lvl4pPr>
      <a:lvl5pPr marL="2151205" indent="-239023" algn="l" rtl="0" eaLnBrk="0" fontAlgn="base" hangingPunct="0">
        <a:spcBef>
          <a:spcPct val="20000"/>
        </a:spcBef>
        <a:spcAft>
          <a:spcPct val="0"/>
        </a:spcAft>
        <a:buChar char="»"/>
        <a:defRPr sz="2100">
          <a:solidFill>
            <a:schemeClr val="tx1"/>
          </a:solidFill>
          <a:latin typeface="+mn-lt"/>
          <a:cs typeface="+mn-cs"/>
        </a:defRPr>
      </a:lvl5pPr>
      <a:lvl6pPr marL="2629250" indent="-239023" algn="l" rtl="0" fontAlgn="base">
        <a:spcBef>
          <a:spcPct val="20000"/>
        </a:spcBef>
        <a:spcAft>
          <a:spcPct val="0"/>
        </a:spcAft>
        <a:buChar char="»"/>
        <a:defRPr sz="2100">
          <a:solidFill>
            <a:schemeClr val="tx1"/>
          </a:solidFill>
          <a:latin typeface="+mn-lt"/>
          <a:cs typeface="+mn-cs"/>
        </a:defRPr>
      </a:lvl6pPr>
      <a:lvl7pPr marL="3107295" indent="-239023" algn="l" rtl="0" fontAlgn="base">
        <a:spcBef>
          <a:spcPct val="20000"/>
        </a:spcBef>
        <a:spcAft>
          <a:spcPct val="0"/>
        </a:spcAft>
        <a:buChar char="»"/>
        <a:defRPr sz="2100">
          <a:solidFill>
            <a:schemeClr val="tx1"/>
          </a:solidFill>
          <a:latin typeface="+mn-lt"/>
          <a:cs typeface="+mn-cs"/>
        </a:defRPr>
      </a:lvl7pPr>
      <a:lvl8pPr marL="3585340" indent="-239023" algn="l" rtl="0" fontAlgn="base">
        <a:spcBef>
          <a:spcPct val="20000"/>
        </a:spcBef>
        <a:spcAft>
          <a:spcPct val="0"/>
        </a:spcAft>
        <a:buChar char="»"/>
        <a:defRPr sz="2100">
          <a:solidFill>
            <a:schemeClr val="tx1"/>
          </a:solidFill>
          <a:latin typeface="+mn-lt"/>
          <a:cs typeface="+mn-cs"/>
        </a:defRPr>
      </a:lvl8pPr>
      <a:lvl9pPr marL="4063386" indent="-239023" algn="l" rtl="0" fontAlgn="base">
        <a:spcBef>
          <a:spcPct val="20000"/>
        </a:spcBef>
        <a:spcAft>
          <a:spcPct val="0"/>
        </a:spcAft>
        <a:buChar char="»"/>
        <a:defRPr sz="2100">
          <a:solidFill>
            <a:schemeClr val="tx1"/>
          </a:solidFill>
          <a:latin typeface="+mn-lt"/>
          <a:cs typeface="+mn-cs"/>
        </a:defRPr>
      </a:lvl9pPr>
    </p:bodyStyle>
    <p:otherStyle>
      <a:defPPr>
        <a:defRPr lang="en-US"/>
      </a:defPPr>
      <a:lvl1pPr marL="0" algn="l" defTabSz="956091" rtl="0" eaLnBrk="1" latinLnBrk="0" hangingPunct="1">
        <a:defRPr sz="1900" kern="1200">
          <a:solidFill>
            <a:schemeClr val="tx1"/>
          </a:solidFill>
          <a:latin typeface="+mn-lt"/>
          <a:ea typeface="+mn-ea"/>
          <a:cs typeface="+mn-cs"/>
        </a:defRPr>
      </a:lvl1pPr>
      <a:lvl2pPr marL="478045" algn="l" defTabSz="956091" rtl="0" eaLnBrk="1" latinLnBrk="0" hangingPunct="1">
        <a:defRPr sz="1900" kern="1200">
          <a:solidFill>
            <a:schemeClr val="tx1"/>
          </a:solidFill>
          <a:latin typeface="+mn-lt"/>
          <a:ea typeface="+mn-ea"/>
          <a:cs typeface="+mn-cs"/>
        </a:defRPr>
      </a:lvl2pPr>
      <a:lvl3pPr marL="956091" algn="l" defTabSz="956091" rtl="0" eaLnBrk="1" latinLnBrk="0" hangingPunct="1">
        <a:defRPr sz="1900" kern="1200">
          <a:solidFill>
            <a:schemeClr val="tx1"/>
          </a:solidFill>
          <a:latin typeface="+mn-lt"/>
          <a:ea typeface="+mn-ea"/>
          <a:cs typeface="+mn-cs"/>
        </a:defRPr>
      </a:lvl3pPr>
      <a:lvl4pPr marL="1434136" algn="l" defTabSz="956091" rtl="0" eaLnBrk="1" latinLnBrk="0" hangingPunct="1">
        <a:defRPr sz="1900" kern="1200">
          <a:solidFill>
            <a:schemeClr val="tx1"/>
          </a:solidFill>
          <a:latin typeface="+mn-lt"/>
          <a:ea typeface="+mn-ea"/>
          <a:cs typeface="+mn-cs"/>
        </a:defRPr>
      </a:lvl4pPr>
      <a:lvl5pPr marL="1912182" algn="l" defTabSz="956091" rtl="0" eaLnBrk="1" latinLnBrk="0" hangingPunct="1">
        <a:defRPr sz="1900" kern="1200">
          <a:solidFill>
            <a:schemeClr val="tx1"/>
          </a:solidFill>
          <a:latin typeface="+mn-lt"/>
          <a:ea typeface="+mn-ea"/>
          <a:cs typeface="+mn-cs"/>
        </a:defRPr>
      </a:lvl5pPr>
      <a:lvl6pPr marL="2390227" algn="l" defTabSz="956091" rtl="0" eaLnBrk="1" latinLnBrk="0" hangingPunct="1">
        <a:defRPr sz="1900" kern="1200">
          <a:solidFill>
            <a:schemeClr val="tx1"/>
          </a:solidFill>
          <a:latin typeface="+mn-lt"/>
          <a:ea typeface="+mn-ea"/>
          <a:cs typeface="+mn-cs"/>
        </a:defRPr>
      </a:lvl6pPr>
      <a:lvl7pPr marL="2868272" algn="l" defTabSz="956091" rtl="0" eaLnBrk="1" latinLnBrk="0" hangingPunct="1">
        <a:defRPr sz="1900" kern="1200">
          <a:solidFill>
            <a:schemeClr val="tx1"/>
          </a:solidFill>
          <a:latin typeface="+mn-lt"/>
          <a:ea typeface="+mn-ea"/>
          <a:cs typeface="+mn-cs"/>
        </a:defRPr>
      </a:lvl7pPr>
      <a:lvl8pPr marL="3346317" algn="l" defTabSz="956091" rtl="0" eaLnBrk="1" latinLnBrk="0" hangingPunct="1">
        <a:defRPr sz="1900" kern="1200">
          <a:solidFill>
            <a:schemeClr val="tx1"/>
          </a:solidFill>
          <a:latin typeface="+mn-lt"/>
          <a:ea typeface="+mn-ea"/>
          <a:cs typeface="+mn-cs"/>
        </a:defRPr>
      </a:lvl8pPr>
      <a:lvl9pPr marL="3824363" algn="l" defTabSz="956091"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80060" y="285636"/>
            <a:ext cx="8641080" cy="1188773"/>
          </a:xfrm>
          <a:prstGeom prst="rect">
            <a:avLst/>
          </a:prstGeom>
          <a:noFill/>
          <a:ln w="9525">
            <a:noFill/>
            <a:miter lim="800000"/>
            <a:headEnd/>
            <a:tailEnd/>
          </a:ln>
        </p:spPr>
        <p:txBody>
          <a:bodyPr vert="horz" wrap="square" lIns="95580" tIns="47790" rIns="95580" bIns="4779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80060" y="1664287"/>
            <a:ext cx="8641080" cy="4707211"/>
          </a:xfrm>
          <a:prstGeom prst="rect">
            <a:avLst/>
          </a:prstGeom>
          <a:noFill/>
          <a:ln w="9525">
            <a:noFill/>
            <a:miter lim="800000"/>
            <a:headEnd/>
            <a:tailEnd/>
          </a:ln>
        </p:spPr>
        <p:txBody>
          <a:bodyPr vert="horz" wrap="square" lIns="95580" tIns="47790" rIns="95580" bIns="477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25316" name="Rectangle 4"/>
          <p:cNvSpPr>
            <a:spLocks noGrp="1" noChangeArrowheads="1"/>
          </p:cNvSpPr>
          <p:nvPr>
            <p:ph type="dt" sz="half" idx="2"/>
          </p:nvPr>
        </p:nvSpPr>
        <p:spPr bwMode="auto">
          <a:xfrm>
            <a:off x="480060" y="6495324"/>
            <a:ext cx="3280410" cy="495322"/>
          </a:xfrm>
          <a:prstGeom prst="rect">
            <a:avLst/>
          </a:prstGeom>
          <a:noFill/>
          <a:ln w="9525">
            <a:noFill/>
            <a:miter lim="800000"/>
            <a:headEnd/>
            <a:tailEnd/>
          </a:ln>
          <a:effectLst/>
        </p:spPr>
        <p:txBody>
          <a:bodyPr vert="horz" wrap="square" lIns="95580" tIns="47790" rIns="95580" bIns="47790" numCol="1" anchor="t" anchorCtr="0" compatLnSpc="1">
            <a:prstTxWarp prst="textNoShape">
              <a:avLst/>
            </a:prstTxWarp>
          </a:bodyPr>
          <a:lstStyle>
            <a:lvl1pPr>
              <a:spcBef>
                <a:spcPct val="0"/>
              </a:spcBef>
              <a:buFontTx/>
              <a:buNone/>
              <a:defRPr sz="1500" b="0" dirty="0" smtClean="0">
                <a:solidFill>
                  <a:schemeClr val="tx1"/>
                </a:solidFill>
                <a:latin typeface="+mn-lt"/>
                <a:cs typeface="+mn-cs"/>
              </a:defRPr>
            </a:lvl1pPr>
          </a:lstStyle>
          <a:p>
            <a:pPr algn="l" rtl="0" fontAlgn="base">
              <a:spcAft>
                <a:spcPct val="0"/>
              </a:spcAft>
              <a:defRPr/>
            </a:pPr>
            <a:r>
              <a:rPr lang="en-US" kern="1200">
                <a:solidFill>
                  <a:srgbClr val="000000"/>
                </a:solidFill>
                <a:latin typeface="Arial"/>
                <a:ea typeface="+mn-ea"/>
                <a:cs typeface="Arial"/>
              </a:rPr>
              <a:t>May 2009</a:t>
            </a:r>
          </a:p>
        </p:txBody>
      </p:sp>
      <p:sp>
        <p:nvSpPr>
          <p:cNvPr id="525317" name="Rectangle 5"/>
          <p:cNvSpPr>
            <a:spLocks noGrp="1" noChangeArrowheads="1"/>
          </p:cNvSpPr>
          <p:nvPr>
            <p:ph type="ftr" sz="quarter" idx="3"/>
          </p:nvPr>
        </p:nvSpPr>
        <p:spPr bwMode="auto">
          <a:xfrm>
            <a:off x="3280410" y="6495324"/>
            <a:ext cx="3040380" cy="495322"/>
          </a:xfrm>
          <a:prstGeom prst="rect">
            <a:avLst/>
          </a:prstGeom>
          <a:noFill/>
          <a:ln w="9525">
            <a:noFill/>
            <a:miter lim="800000"/>
            <a:headEnd/>
            <a:tailEnd/>
          </a:ln>
          <a:effectLst/>
        </p:spPr>
        <p:txBody>
          <a:bodyPr vert="horz" wrap="square" lIns="95580" tIns="47790" rIns="95580" bIns="47790" numCol="1" anchor="t" anchorCtr="0" compatLnSpc="1">
            <a:prstTxWarp prst="textNoShape">
              <a:avLst/>
            </a:prstTxWarp>
          </a:bodyPr>
          <a:lstStyle>
            <a:lvl1pPr algn="ctr">
              <a:spcBef>
                <a:spcPct val="0"/>
              </a:spcBef>
              <a:buFontTx/>
              <a:buNone/>
              <a:defRPr sz="1500" b="0">
                <a:solidFill>
                  <a:schemeClr val="tx1"/>
                </a:solidFill>
                <a:latin typeface="+mn-lt"/>
                <a:cs typeface="+mn-cs"/>
              </a:defRPr>
            </a:lvl1pPr>
          </a:lstStyle>
          <a:p>
            <a:pPr rtl="0" fontAlgn="base">
              <a:spcAft>
                <a:spcPct val="0"/>
              </a:spcAft>
              <a:defRPr/>
            </a:pPr>
            <a:endParaRPr lang="en-US" kern="1200">
              <a:solidFill>
                <a:srgbClr val="000000"/>
              </a:solidFill>
              <a:latin typeface="Arial"/>
              <a:ea typeface="+mn-ea"/>
              <a:cs typeface="Arial"/>
            </a:endParaRPr>
          </a:p>
        </p:txBody>
      </p:sp>
      <p:sp>
        <p:nvSpPr>
          <p:cNvPr id="525318" name="Rectangle 6"/>
          <p:cNvSpPr>
            <a:spLocks noGrp="1" noChangeArrowheads="1"/>
          </p:cNvSpPr>
          <p:nvPr>
            <p:ph type="sldNum" sz="quarter" idx="4"/>
          </p:nvPr>
        </p:nvSpPr>
        <p:spPr bwMode="auto">
          <a:xfrm>
            <a:off x="6880860" y="6495324"/>
            <a:ext cx="2240280" cy="495322"/>
          </a:xfrm>
          <a:prstGeom prst="rect">
            <a:avLst/>
          </a:prstGeom>
          <a:noFill/>
          <a:ln w="9525">
            <a:noFill/>
            <a:miter lim="800000"/>
            <a:headEnd/>
            <a:tailEnd/>
          </a:ln>
          <a:effectLst/>
        </p:spPr>
        <p:txBody>
          <a:bodyPr vert="horz" wrap="square" lIns="95580" tIns="47790" rIns="95580" bIns="47790" numCol="1" anchor="t" anchorCtr="0" compatLnSpc="1">
            <a:prstTxWarp prst="textNoShape">
              <a:avLst/>
            </a:prstTxWarp>
          </a:bodyPr>
          <a:lstStyle>
            <a:lvl1pPr algn="r">
              <a:spcBef>
                <a:spcPct val="0"/>
              </a:spcBef>
              <a:buFontTx/>
              <a:buNone/>
              <a:defRPr sz="1500" b="0">
                <a:solidFill>
                  <a:schemeClr val="tx1"/>
                </a:solidFill>
                <a:latin typeface="+mn-lt"/>
                <a:cs typeface="+mn-cs"/>
              </a:defRPr>
            </a:lvl1pPr>
          </a:lstStyle>
          <a:p>
            <a:pPr rtl="0" fontAlgn="base">
              <a:spcAft>
                <a:spcPct val="0"/>
              </a:spcAft>
              <a:defRPr/>
            </a:pPr>
            <a:fld id="{4F01DD6B-73D7-494F-8EA5-082FD70DD5C4}" type="slidenum">
              <a:rPr lang="en-US" kern="1200">
                <a:solidFill>
                  <a:srgbClr val="000000"/>
                </a:solidFill>
                <a:latin typeface="Arial"/>
                <a:ea typeface="+mn-ea"/>
                <a:cs typeface="Arial"/>
              </a:rPr>
              <a:pPr rtl="0" fontAlgn="base">
                <a:spcAft>
                  <a:spcPct val="0"/>
                </a:spcAft>
                <a:defRPr/>
              </a:pPr>
              <a:t>‹#›</a:t>
            </a:fld>
            <a:endParaRPr lang="en-US" kern="1200">
              <a:solidFill>
                <a:srgbClr val="000000"/>
              </a:solidFill>
              <a:latin typeface="Arial"/>
              <a:ea typeface="+mn-ea"/>
              <a:cs typeface="Aria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ctr" rtl="0" eaLnBrk="0" fontAlgn="base" hangingPunct="0">
        <a:spcBef>
          <a:spcPct val="0"/>
        </a:spcBef>
        <a:spcAft>
          <a:spcPct val="0"/>
        </a:spcAft>
        <a:defRPr sz="4600">
          <a:solidFill>
            <a:schemeClr val="tx2"/>
          </a:solidFill>
          <a:latin typeface="+mj-lt"/>
          <a:ea typeface="+mj-ea"/>
          <a:cs typeface="+mj-cs"/>
        </a:defRPr>
      </a:lvl1pPr>
      <a:lvl2pPr algn="ctr" rtl="0" eaLnBrk="0" fontAlgn="base" hangingPunct="0">
        <a:spcBef>
          <a:spcPct val="0"/>
        </a:spcBef>
        <a:spcAft>
          <a:spcPct val="0"/>
        </a:spcAft>
        <a:defRPr sz="4600">
          <a:solidFill>
            <a:schemeClr val="tx2"/>
          </a:solidFill>
          <a:latin typeface="Arial" charset="0"/>
          <a:cs typeface="Arial" charset="0"/>
        </a:defRPr>
      </a:lvl2pPr>
      <a:lvl3pPr algn="ctr" rtl="0" eaLnBrk="0" fontAlgn="base" hangingPunct="0">
        <a:spcBef>
          <a:spcPct val="0"/>
        </a:spcBef>
        <a:spcAft>
          <a:spcPct val="0"/>
        </a:spcAft>
        <a:defRPr sz="4600">
          <a:solidFill>
            <a:schemeClr val="tx2"/>
          </a:solidFill>
          <a:latin typeface="Arial" charset="0"/>
          <a:cs typeface="Arial" charset="0"/>
        </a:defRPr>
      </a:lvl3pPr>
      <a:lvl4pPr algn="ctr" rtl="0" eaLnBrk="0" fontAlgn="base" hangingPunct="0">
        <a:spcBef>
          <a:spcPct val="0"/>
        </a:spcBef>
        <a:spcAft>
          <a:spcPct val="0"/>
        </a:spcAft>
        <a:defRPr sz="4600">
          <a:solidFill>
            <a:schemeClr val="tx2"/>
          </a:solidFill>
          <a:latin typeface="Arial" charset="0"/>
          <a:cs typeface="Arial" charset="0"/>
        </a:defRPr>
      </a:lvl4pPr>
      <a:lvl5pPr algn="ctr" rtl="0" eaLnBrk="0" fontAlgn="base" hangingPunct="0">
        <a:spcBef>
          <a:spcPct val="0"/>
        </a:spcBef>
        <a:spcAft>
          <a:spcPct val="0"/>
        </a:spcAft>
        <a:defRPr sz="4600">
          <a:solidFill>
            <a:schemeClr val="tx2"/>
          </a:solidFill>
          <a:latin typeface="Arial" charset="0"/>
          <a:cs typeface="Arial" charset="0"/>
        </a:defRPr>
      </a:lvl5pPr>
      <a:lvl6pPr marL="477901" algn="ctr" rtl="0" fontAlgn="base">
        <a:spcBef>
          <a:spcPct val="0"/>
        </a:spcBef>
        <a:spcAft>
          <a:spcPct val="0"/>
        </a:spcAft>
        <a:defRPr sz="4600">
          <a:solidFill>
            <a:schemeClr val="tx2"/>
          </a:solidFill>
          <a:latin typeface="Arial" charset="0"/>
          <a:cs typeface="Arial" charset="0"/>
        </a:defRPr>
      </a:lvl6pPr>
      <a:lvl7pPr marL="955799" algn="ctr" rtl="0" fontAlgn="base">
        <a:spcBef>
          <a:spcPct val="0"/>
        </a:spcBef>
        <a:spcAft>
          <a:spcPct val="0"/>
        </a:spcAft>
        <a:defRPr sz="4600">
          <a:solidFill>
            <a:schemeClr val="tx2"/>
          </a:solidFill>
          <a:latin typeface="Arial" charset="0"/>
          <a:cs typeface="Arial" charset="0"/>
        </a:defRPr>
      </a:lvl7pPr>
      <a:lvl8pPr marL="1433699" algn="ctr" rtl="0" fontAlgn="base">
        <a:spcBef>
          <a:spcPct val="0"/>
        </a:spcBef>
        <a:spcAft>
          <a:spcPct val="0"/>
        </a:spcAft>
        <a:defRPr sz="4600">
          <a:solidFill>
            <a:schemeClr val="tx2"/>
          </a:solidFill>
          <a:latin typeface="Arial" charset="0"/>
          <a:cs typeface="Arial" charset="0"/>
        </a:defRPr>
      </a:lvl8pPr>
      <a:lvl9pPr marL="1911598" algn="ctr" rtl="0" fontAlgn="base">
        <a:spcBef>
          <a:spcPct val="0"/>
        </a:spcBef>
        <a:spcAft>
          <a:spcPct val="0"/>
        </a:spcAft>
        <a:defRPr sz="4600">
          <a:solidFill>
            <a:schemeClr val="tx2"/>
          </a:solidFill>
          <a:latin typeface="Arial" charset="0"/>
          <a:cs typeface="Arial" charset="0"/>
        </a:defRPr>
      </a:lvl9pPr>
    </p:titleStyle>
    <p:bodyStyle>
      <a:lvl1pPr marL="358425" indent="-358425" algn="l" rtl="0" eaLnBrk="0" fontAlgn="base" hangingPunct="0">
        <a:spcBef>
          <a:spcPct val="20000"/>
        </a:spcBef>
        <a:spcAft>
          <a:spcPct val="0"/>
        </a:spcAft>
        <a:buChar char="•"/>
        <a:defRPr sz="3300">
          <a:solidFill>
            <a:schemeClr val="tx1"/>
          </a:solidFill>
          <a:latin typeface="+mn-lt"/>
          <a:ea typeface="+mn-ea"/>
          <a:cs typeface="+mn-cs"/>
        </a:defRPr>
      </a:lvl1pPr>
      <a:lvl2pPr marL="776587" indent="-298687" algn="l" rtl="0" eaLnBrk="0" fontAlgn="base" hangingPunct="0">
        <a:spcBef>
          <a:spcPct val="20000"/>
        </a:spcBef>
        <a:spcAft>
          <a:spcPct val="0"/>
        </a:spcAft>
        <a:buChar char="–"/>
        <a:defRPr sz="2900">
          <a:solidFill>
            <a:schemeClr val="tx1"/>
          </a:solidFill>
          <a:latin typeface="+mn-lt"/>
          <a:cs typeface="+mn-cs"/>
        </a:defRPr>
      </a:lvl2pPr>
      <a:lvl3pPr marL="1194749" indent="-238951" algn="l" rtl="0" eaLnBrk="0" fontAlgn="base" hangingPunct="0">
        <a:spcBef>
          <a:spcPct val="20000"/>
        </a:spcBef>
        <a:spcAft>
          <a:spcPct val="0"/>
        </a:spcAft>
        <a:buChar char="•"/>
        <a:defRPr sz="2500">
          <a:solidFill>
            <a:schemeClr val="tx1"/>
          </a:solidFill>
          <a:latin typeface="+mn-lt"/>
          <a:cs typeface="+mn-cs"/>
        </a:defRPr>
      </a:lvl3pPr>
      <a:lvl4pPr marL="1672649" indent="-238951" algn="l" rtl="0" eaLnBrk="0" fontAlgn="base" hangingPunct="0">
        <a:spcBef>
          <a:spcPct val="20000"/>
        </a:spcBef>
        <a:spcAft>
          <a:spcPct val="0"/>
        </a:spcAft>
        <a:buChar char="–"/>
        <a:defRPr sz="2100">
          <a:solidFill>
            <a:schemeClr val="tx1"/>
          </a:solidFill>
          <a:latin typeface="+mn-lt"/>
          <a:cs typeface="+mn-cs"/>
        </a:defRPr>
      </a:lvl4pPr>
      <a:lvl5pPr marL="2150549" indent="-238951" algn="l" rtl="0" eaLnBrk="0" fontAlgn="base" hangingPunct="0">
        <a:spcBef>
          <a:spcPct val="20000"/>
        </a:spcBef>
        <a:spcAft>
          <a:spcPct val="0"/>
        </a:spcAft>
        <a:buChar char="»"/>
        <a:defRPr sz="2100">
          <a:solidFill>
            <a:schemeClr val="tx1"/>
          </a:solidFill>
          <a:latin typeface="+mn-lt"/>
          <a:cs typeface="+mn-cs"/>
        </a:defRPr>
      </a:lvl5pPr>
      <a:lvl6pPr marL="2628449" indent="-238951" algn="l" rtl="0" fontAlgn="base">
        <a:spcBef>
          <a:spcPct val="20000"/>
        </a:spcBef>
        <a:spcAft>
          <a:spcPct val="0"/>
        </a:spcAft>
        <a:buChar char="»"/>
        <a:defRPr sz="2100">
          <a:solidFill>
            <a:schemeClr val="tx1"/>
          </a:solidFill>
          <a:latin typeface="+mn-lt"/>
          <a:cs typeface="+mn-cs"/>
        </a:defRPr>
      </a:lvl6pPr>
      <a:lvl7pPr marL="3106347" indent="-238951" algn="l" rtl="0" fontAlgn="base">
        <a:spcBef>
          <a:spcPct val="20000"/>
        </a:spcBef>
        <a:spcAft>
          <a:spcPct val="0"/>
        </a:spcAft>
        <a:buChar char="»"/>
        <a:defRPr sz="2100">
          <a:solidFill>
            <a:schemeClr val="tx1"/>
          </a:solidFill>
          <a:latin typeface="+mn-lt"/>
          <a:cs typeface="+mn-cs"/>
        </a:defRPr>
      </a:lvl7pPr>
      <a:lvl8pPr marL="3584246" indent="-238951" algn="l" rtl="0" fontAlgn="base">
        <a:spcBef>
          <a:spcPct val="20000"/>
        </a:spcBef>
        <a:spcAft>
          <a:spcPct val="0"/>
        </a:spcAft>
        <a:buChar char="»"/>
        <a:defRPr sz="2100">
          <a:solidFill>
            <a:schemeClr val="tx1"/>
          </a:solidFill>
          <a:latin typeface="+mn-lt"/>
          <a:cs typeface="+mn-cs"/>
        </a:defRPr>
      </a:lvl8pPr>
      <a:lvl9pPr marL="4062147" indent="-238951" algn="l" rtl="0" fontAlgn="base">
        <a:spcBef>
          <a:spcPct val="20000"/>
        </a:spcBef>
        <a:spcAft>
          <a:spcPct val="0"/>
        </a:spcAft>
        <a:buChar char="»"/>
        <a:defRPr sz="2100">
          <a:solidFill>
            <a:schemeClr val="tx1"/>
          </a:solidFill>
          <a:latin typeface="+mn-lt"/>
          <a:cs typeface="+mn-cs"/>
        </a:defRPr>
      </a:lvl9pPr>
    </p:bodyStyle>
    <p:otherStyle>
      <a:defPPr>
        <a:defRPr lang="en-US"/>
      </a:defPPr>
      <a:lvl1pPr marL="0" algn="l" defTabSz="955799" rtl="0" eaLnBrk="1" latinLnBrk="0" hangingPunct="1">
        <a:defRPr sz="1900" kern="1200">
          <a:solidFill>
            <a:schemeClr val="tx1"/>
          </a:solidFill>
          <a:latin typeface="+mn-lt"/>
          <a:ea typeface="+mn-ea"/>
          <a:cs typeface="+mn-cs"/>
        </a:defRPr>
      </a:lvl1pPr>
      <a:lvl2pPr marL="477901" algn="l" defTabSz="955799" rtl="0" eaLnBrk="1" latinLnBrk="0" hangingPunct="1">
        <a:defRPr sz="1900" kern="1200">
          <a:solidFill>
            <a:schemeClr val="tx1"/>
          </a:solidFill>
          <a:latin typeface="+mn-lt"/>
          <a:ea typeface="+mn-ea"/>
          <a:cs typeface="+mn-cs"/>
        </a:defRPr>
      </a:lvl2pPr>
      <a:lvl3pPr marL="955799" algn="l" defTabSz="955799" rtl="0" eaLnBrk="1" latinLnBrk="0" hangingPunct="1">
        <a:defRPr sz="1900" kern="1200">
          <a:solidFill>
            <a:schemeClr val="tx1"/>
          </a:solidFill>
          <a:latin typeface="+mn-lt"/>
          <a:ea typeface="+mn-ea"/>
          <a:cs typeface="+mn-cs"/>
        </a:defRPr>
      </a:lvl3pPr>
      <a:lvl4pPr marL="1433699" algn="l" defTabSz="955799" rtl="0" eaLnBrk="1" latinLnBrk="0" hangingPunct="1">
        <a:defRPr sz="1900" kern="1200">
          <a:solidFill>
            <a:schemeClr val="tx1"/>
          </a:solidFill>
          <a:latin typeface="+mn-lt"/>
          <a:ea typeface="+mn-ea"/>
          <a:cs typeface="+mn-cs"/>
        </a:defRPr>
      </a:lvl4pPr>
      <a:lvl5pPr marL="1911598" algn="l" defTabSz="955799" rtl="0" eaLnBrk="1" latinLnBrk="0" hangingPunct="1">
        <a:defRPr sz="1900" kern="1200">
          <a:solidFill>
            <a:schemeClr val="tx1"/>
          </a:solidFill>
          <a:latin typeface="+mn-lt"/>
          <a:ea typeface="+mn-ea"/>
          <a:cs typeface="+mn-cs"/>
        </a:defRPr>
      </a:lvl5pPr>
      <a:lvl6pPr marL="2389498" algn="l" defTabSz="955799" rtl="0" eaLnBrk="1" latinLnBrk="0" hangingPunct="1">
        <a:defRPr sz="1900" kern="1200">
          <a:solidFill>
            <a:schemeClr val="tx1"/>
          </a:solidFill>
          <a:latin typeface="+mn-lt"/>
          <a:ea typeface="+mn-ea"/>
          <a:cs typeface="+mn-cs"/>
        </a:defRPr>
      </a:lvl6pPr>
      <a:lvl7pPr marL="2867397" algn="l" defTabSz="955799" rtl="0" eaLnBrk="1" latinLnBrk="0" hangingPunct="1">
        <a:defRPr sz="1900" kern="1200">
          <a:solidFill>
            <a:schemeClr val="tx1"/>
          </a:solidFill>
          <a:latin typeface="+mn-lt"/>
          <a:ea typeface="+mn-ea"/>
          <a:cs typeface="+mn-cs"/>
        </a:defRPr>
      </a:lvl7pPr>
      <a:lvl8pPr marL="3345296" algn="l" defTabSz="955799" rtl="0" eaLnBrk="1" latinLnBrk="0" hangingPunct="1">
        <a:defRPr sz="1900" kern="1200">
          <a:solidFill>
            <a:schemeClr val="tx1"/>
          </a:solidFill>
          <a:latin typeface="+mn-lt"/>
          <a:ea typeface="+mn-ea"/>
          <a:cs typeface="+mn-cs"/>
        </a:defRPr>
      </a:lvl8pPr>
      <a:lvl9pPr marL="3823196" algn="l" defTabSz="955799"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80060" y="285636"/>
            <a:ext cx="8641080" cy="1188773"/>
          </a:xfrm>
          <a:prstGeom prst="rect">
            <a:avLst/>
          </a:prstGeom>
          <a:noFill/>
          <a:ln w="9525">
            <a:noFill/>
            <a:miter lim="800000"/>
            <a:headEnd/>
            <a:tailEnd/>
          </a:ln>
        </p:spPr>
        <p:txBody>
          <a:bodyPr vert="horz" wrap="square" lIns="95580" tIns="47790" rIns="95580" bIns="4779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80060" y="1664287"/>
            <a:ext cx="8641080" cy="4707211"/>
          </a:xfrm>
          <a:prstGeom prst="rect">
            <a:avLst/>
          </a:prstGeom>
          <a:noFill/>
          <a:ln w="9525">
            <a:noFill/>
            <a:miter lim="800000"/>
            <a:headEnd/>
            <a:tailEnd/>
          </a:ln>
        </p:spPr>
        <p:txBody>
          <a:bodyPr vert="horz" wrap="square" lIns="95580" tIns="47790" rIns="95580" bIns="477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25316" name="Rectangle 4"/>
          <p:cNvSpPr>
            <a:spLocks noGrp="1" noChangeArrowheads="1"/>
          </p:cNvSpPr>
          <p:nvPr>
            <p:ph type="dt" sz="half" idx="2"/>
          </p:nvPr>
        </p:nvSpPr>
        <p:spPr bwMode="auto">
          <a:xfrm>
            <a:off x="480060" y="6495324"/>
            <a:ext cx="3280410" cy="495322"/>
          </a:xfrm>
          <a:prstGeom prst="rect">
            <a:avLst/>
          </a:prstGeom>
          <a:noFill/>
          <a:ln w="9525">
            <a:noFill/>
            <a:miter lim="800000"/>
            <a:headEnd/>
            <a:tailEnd/>
          </a:ln>
          <a:effectLst/>
        </p:spPr>
        <p:txBody>
          <a:bodyPr vert="horz" wrap="square" lIns="95580" tIns="47790" rIns="95580" bIns="47790" numCol="1" anchor="t" anchorCtr="0" compatLnSpc="1">
            <a:prstTxWarp prst="textNoShape">
              <a:avLst/>
            </a:prstTxWarp>
          </a:bodyPr>
          <a:lstStyle>
            <a:lvl1pPr>
              <a:spcBef>
                <a:spcPct val="0"/>
              </a:spcBef>
              <a:buFontTx/>
              <a:buNone/>
              <a:defRPr sz="1500" b="0" dirty="0" smtClean="0">
                <a:solidFill>
                  <a:srgbClr val="000000"/>
                </a:solidFill>
                <a:latin typeface="+mn-lt"/>
                <a:cs typeface="+mn-cs"/>
              </a:defRPr>
            </a:lvl1pPr>
          </a:lstStyle>
          <a:p>
            <a:pPr algn="l" rtl="0" fontAlgn="base">
              <a:spcAft>
                <a:spcPct val="0"/>
              </a:spcAft>
              <a:defRPr/>
            </a:pPr>
            <a:r>
              <a:rPr lang="en-US" kern="1200">
                <a:latin typeface="Arial"/>
                <a:ea typeface="+mn-ea"/>
                <a:cs typeface="Arial"/>
              </a:rPr>
              <a:t>2009</a:t>
            </a:r>
          </a:p>
        </p:txBody>
      </p:sp>
      <p:sp>
        <p:nvSpPr>
          <p:cNvPr id="525317" name="Rectangle 5"/>
          <p:cNvSpPr>
            <a:spLocks noGrp="1" noChangeArrowheads="1"/>
          </p:cNvSpPr>
          <p:nvPr>
            <p:ph type="ftr" sz="quarter" idx="3"/>
          </p:nvPr>
        </p:nvSpPr>
        <p:spPr bwMode="auto">
          <a:xfrm>
            <a:off x="3280410" y="6495324"/>
            <a:ext cx="3040380" cy="495322"/>
          </a:xfrm>
          <a:prstGeom prst="rect">
            <a:avLst/>
          </a:prstGeom>
          <a:noFill/>
          <a:ln w="9525">
            <a:noFill/>
            <a:miter lim="800000"/>
            <a:headEnd/>
            <a:tailEnd/>
          </a:ln>
          <a:effectLst/>
        </p:spPr>
        <p:txBody>
          <a:bodyPr vert="horz" wrap="square" lIns="95580" tIns="47790" rIns="95580" bIns="47790" numCol="1" anchor="t" anchorCtr="0" compatLnSpc="1">
            <a:prstTxWarp prst="textNoShape">
              <a:avLst/>
            </a:prstTxWarp>
          </a:bodyPr>
          <a:lstStyle>
            <a:lvl1pPr algn="ctr">
              <a:spcBef>
                <a:spcPct val="0"/>
              </a:spcBef>
              <a:buFontTx/>
              <a:buNone/>
              <a:defRPr sz="1500" b="0">
                <a:solidFill>
                  <a:srgbClr val="000000"/>
                </a:solidFill>
                <a:latin typeface="+mn-lt"/>
                <a:cs typeface="+mn-cs"/>
              </a:defRPr>
            </a:lvl1pPr>
          </a:lstStyle>
          <a:p>
            <a:pPr rtl="0" fontAlgn="base">
              <a:spcAft>
                <a:spcPct val="0"/>
              </a:spcAft>
              <a:defRPr/>
            </a:pPr>
            <a:endParaRPr lang="en-US" kern="1200">
              <a:latin typeface="Arial"/>
              <a:ea typeface="+mn-ea"/>
              <a:cs typeface="Arial"/>
            </a:endParaRPr>
          </a:p>
        </p:txBody>
      </p:sp>
      <p:sp>
        <p:nvSpPr>
          <p:cNvPr id="525318" name="Rectangle 6"/>
          <p:cNvSpPr>
            <a:spLocks noGrp="1" noChangeArrowheads="1"/>
          </p:cNvSpPr>
          <p:nvPr>
            <p:ph type="sldNum" sz="quarter" idx="4"/>
          </p:nvPr>
        </p:nvSpPr>
        <p:spPr bwMode="auto">
          <a:xfrm>
            <a:off x="6880860" y="6495324"/>
            <a:ext cx="2240280" cy="495322"/>
          </a:xfrm>
          <a:prstGeom prst="rect">
            <a:avLst/>
          </a:prstGeom>
          <a:noFill/>
          <a:ln w="9525">
            <a:noFill/>
            <a:miter lim="800000"/>
            <a:headEnd/>
            <a:tailEnd/>
          </a:ln>
          <a:effectLst/>
        </p:spPr>
        <p:txBody>
          <a:bodyPr vert="horz" wrap="square" lIns="95580" tIns="47790" rIns="95580" bIns="47790" numCol="1" anchor="t" anchorCtr="0" compatLnSpc="1">
            <a:prstTxWarp prst="textNoShape">
              <a:avLst/>
            </a:prstTxWarp>
          </a:bodyPr>
          <a:lstStyle>
            <a:lvl1pPr algn="r">
              <a:spcBef>
                <a:spcPct val="0"/>
              </a:spcBef>
              <a:buFontTx/>
              <a:buNone/>
              <a:defRPr sz="1500" b="0">
                <a:solidFill>
                  <a:srgbClr val="000000"/>
                </a:solidFill>
                <a:latin typeface="+mn-lt"/>
                <a:cs typeface="+mn-cs"/>
              </a:defRPr>
            </a:lvl1pPr>
          </a:lstStyle>
          <a:p>
            <a:pPr rtl="0" fontAlgn="base">
              <a:spcAft>
                <a:spcPct val="0"/>
              </a:spcAft>
              <a:defRPr/>
            </a:pPr>
            <a:fld id="{176D86B3-A4F2-4C45-ADC8-E90D3D5D2FB5}" type="slidenum">
              <a:rPr lang="en-US" kern="1200">
                <a:latin typeface="Arial"/>
                <a:ea typeface="+mn-ea"/>
                <a:cs typeface="Arial"/>
              </a:rPr>
              <a:pPr rtl="0" fontAlgn="base">
                <a:spcAft>
                  <a:spcPct val="0"/>
                </a:spcAft>
                <a:defRPr/>
              </a:pPr>
              <a:t>‹#›</a:t>
            </a:fld>
            <a:endParaRPr lang="en-US" kern="1200">
              <a:latin typeface="Arial"/>
              <a:ea typeface="+mn-ea"/>
              <a:cs typeface="Arial"/>
            </a:endParaRPr>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Lst>
  <p:hf hdr="0" ftr="0" dt="0"/>
  <p:txStyles>
    <p:titleStyle>
      <a:lvl1pPr algn="ctr" rtl="0" eaLnBrk="0" fontAlgn="base" hangingPunct="0">
        <a:spcBef>
          <a:spcPct val="0"/>
        </a:spcBef>
        <a:spcAft>
          <a:spcPct val="0"/>
        </a:spcAft>
        <a:defRPr sz="4600">
          <a:solidFill>
            <a:schemeClr val="tx2"/>
          </a:solidFill>
          <a:latin typeface="+mj-lt"/>
          <a:ea typeface="+mj-ea"/>
          <a:cs typeface="+mj-cs"/>
        </a:defRPr>
      </a:lvl1pPr>
      <a:lvl2pPr algn="ctr" rtl="0" eaLnBrk="0" fontAlgn="base" hangingPunct="0">
        <a:spcBef>
          <a:spcPct val="0"/>
        </a:spcBef>
        <a:spcAft>
          <a:spcPct val="0"/>
        </a:spcAft>
        <a:defRPr sz="4600">
          <a:solidFill>
            <a:schemeClr val="tx2"/>
          </a:solidFill>
          <a:latin typeface="Arial" charset="0"/>
          <a:cs typeface="Arial" charset="0"/>
        </a:defRPr>
      </a:lvl2pPr>
      <a:lvl3pPr algn="ctr" rtl="0" eaLnBrk="0" fontAlgn="base" hangingPunct="0">
        <a:spcBef>
          <a:spcPct val="0"/>
        </a:spcBef>
        <a:spcAft>
          <a:spcPct val="0"/>
        </a:spcAft>
        <a:defRPr sz="4600">
          <a:solidFill>
            <a:schemeClr val="tx2"/>
          </a:solidFill>
          <a:latin typeface="Arial" charset="0"/>
          <a:cs typeface="Arial" charset="0"/>
        </a:defRPr>
      </a:lvl3pPr>
      <a:lvl4pPr algn="ctr" rtl="0" eaLnBrk="0" fontAlgn="base" hangingPunct="0">
        <a:spcBef>
          <a:spcPct val="0"/>
        </a:spcBef>
        <a:spcAft>
          <a:spcPct val="0"/>
        </a:spcAft>
        <a:defRPr sz="4600">
          <a:solidFill>
            <a:schemeClr val="tx2"/>
          </a:solidFill>
          <a:latin typeface="Arial" charset="0"/>
          <a:cs typeface="Arial" charset="0"/>
        </a:defRPr>
      </a:lvl4pPr>
      <a:lvl5pPr algn="ctr" rtl="0" eaLnBrk="0" fontAlgn="base" hangingPunct="0">
        <a:spcBef>
          <a:spcPct val="0"/>
        </a:spcBef>
        <a:spcAft>
          <a:spcPct val="0"/>
        </a:spcAft>
        <a:defRPr sz="4600">
          <a:solidFill>
            <a:schemeClr val="tx2"/>
          </a:solidFill>
          <a:latin typeface="Arial" charset="0"/>
          <a:cs typeface="Arial" charset="0"/>
        </a:defRPr>
      </a:lvl5pPr>
      <a:lvl6pPr marL="477901" algn="ctr" rtl="0" fontAlgn="base">
        <a:spcBef>
          <a:spcPct val="0"/>
        </a:spcBef>
        <a:spcAft>
          <a:spcPct val="0"/>
        </a:spcAft>
        <a:defRPr sz="4600">
          <a:solidFill>
            <a:schemeClr val="tx2"/>
          </a:solidFill>
          <a:latin typeface="Arial" charset="0"/>
          <a:cs typeface="Arial" charset="0"/>
        </a:defRPr>
      </a:lvl6pPr>
      <a:lvl7pPr marL="955799" algn="ctr" rtl="0" fontAlgn="base">
        <a:spcBef>
          <a:spcPct val="0"/>
        </a:spcBef>
        <a:spcAft>
          <a:spcPct val="0"/>
        </a:spcAft>
        <a:defRPr sz="4600">
          <a:solidFill>
            <a:schemeClr val="tx2"/>
          </a:solidFill>
          <a:latin typeface="Arial" charset="0"/>
          <a:cs typeface="Arial" charset="0"/>
        </a:defRPr>
      </a:lvl7pPr>
      <a:lvl8pPr marL="1433699" algn="ctr" rtl="0" fontAlgn="base">
        <a:spcBef>
          <a:spcPct val="0"/>
        </a:spcBef>
        <a:spcAft>
          <a:spcPct val="0"/>
        </a:spcAft>
        <a:defRPr sz="4600">
          <a:solidFill>
            <a:schemeClr val="tx2"/>
          </a:solidFill>
          <a:latin typeface="Arial" charset="0"/>
          <a:cs typeface="Arial" charset="0"/>
        </a:defRPr>
      </a:lvl8pPr>
      <a:lvl9pPr marL="1911598" algn="ctr" rtl="0" fontAlgn="base">
        <a:spcBef>
          <a:spcPct val="0"/>
        </a:spcBef>
        <a:spcAft>
          <a:spcPct val="0"/>
        </a:spcAft>
        <a:defRPr sz="4600">
          <a:solidFill>
            <a:schemeClr val="tx2"/>
          </a:solidFill>
          <a:latin typeface="Arial" charset="0"/>
          <a:cs typeface="Arial" charset="0"/>
        </a:defRPr>
      </a:lvl9pPr>
    </p:titleStyle>
    <p:bodyStyle>
      <a:lvl1pPr marL="358425" indent="-358425" algn="l" rtl="0" eaLnBrk="0" fontAlgn="base" hangingPunct="0">
        <a:spcBef>
          <a:spcPct val="20000"/>
        </a:spcBef>
        <a:spcAft>
          <a:spcPct val="0"/>
        </a:spcAft>
        <a:buChar char="•"/>
        <a:defRPr sz="3300">
          <a:solidFill>
            <a:schemeClr val="tx1"/>
          </a:solidFill>
          <a:latin typeface="+mn-lt"/>
          <a:ea typeface="+mn-ea"/>
          <a:cs typeface="+mn-cs"/>
        </a:defRPr>
      </a:lvl1pPr>
      <a:lvl2pPr marL="776587" indent="-298687" algn="l" rtl="0" eaLnBrk="0" fontAlgn="base" hangingPunct="0">
        <a:spcBef>
          <a:spcPct val="20000"/>
        </a:spcBef>
        <a:spcAft>
          <a:spcPct val="0"/>
        </a:spcAft>
        <a:buChar char="–"/>
        <a:defRPr sz="2900">
          <a:solidFill>
            <a:schemeClr val="tx1"/>
          </a:solidFill>
          <a:latin typeface="+mn-lt"/>
          <a:cs typeface="+mn-cs"/>
        </a:defRPr>
      </a:lvl2pPr>
      <a:lvl3pPr marL="1194749" indent="-238951" algn="l" rtl="0" eaLnBrk="0" fontAlgn="base" hangingPunct="0">
        <a:spcBef>
          <a:spcPct val="20000"/>
        </a:spcBef>
        <a:spcAft>
          <a:spcPct val="0"/>
        </a:spcAft>
        <a:buChar char="•"/>
        <a:defRPr sz="2500">
          <a:solidFill>
            <a:schemeClr val="tx1"/>
          </a:solidFill>
          <a:latin typeface="+mn-lt"/>
          <a:cs typeface="+mn-cs"/>
        </a:defRPr>
      </a:lvl3pPr>
      <a:lvl4pPr marL="1672649" indent="-238951" algn="l" rtl="0" eaLnBrk="0" fontAlgn="base" hangingPunct="0">
        <a:spcBef>
          <a:spcPct val="20000"/>
        </a:spcBef>
        <a:spcAft>
          <a:spcPct val="0"/>
        </a:spcAft>
        <a:buChar char="–"/>
        <a:defRPr sz="2100">
          <a:solidFill>
            <a:schemeClr val="tx1"/>
          </a:solidFill>
          <a:latin typeface="+mn-lt"/>
          <a:cs typeface="+mn-cs"/>
        </a:defRPr>
      </a:lvl4pPr>
      <a:lvl5pPr marL="2150549" indent="-238951" algn="l" rtl="0" eaLnBrk="0" fontAlgn="base" hangingPunct="0">
        <a:spcBef>
          <a:spcPct val="20000"/>
        </a:spcBef>
        <a:spcAft>
          <a:spcPct val="0"/>
        </a:spcAft>
        <a:buChar char="»"/>
        <a:defRPr sz="2100">
          <a:solidFill>
            <a:schemeClr val="tx1"/>
          </a:solidFill>
          <a:latin typeface="+mn-lt"/>
          <a:cs typeface="+mn-cs"/>
        </a:defRPr>
      </a:lvl5pPr>
      <a:lvl6pPr marL="2628449" indent="-238951" algn="l" rtl="0" fontAlgn="base">
        <a:spcBef>
          <a:spcPct val="20000"/>
        </a:spcBef>
        <a:spcAft>
          <a:spcPct val="0"/>
        </a:spcAft>
        <a:buChar char="»"/>
        <a:defRPr sz="2100">
          <a:solidFill>
            <a:schemeClr val="tx1"/>
          </a:solidFill>
          <a:latin typeface="+mn-lt"/>
          <a:cs typeface="+mn-cs"/>
        </a:defRPr>
      </a:lvl6pPr>
      <a:lvl7pPr marL="3106347" indent="-238951" algn="l" rtl="0" fontAlgn="base">
        <a:spcBef>
          <a:spcPct val="20000"/>
        </a:spcBef>
        <a:spcAft>
          <a:spcPct val="0"/>
        </a:spcAft>
        <a:buChar char="»"/>
        <a:defRPr sz="2100">
          <a:solidFill>
            <a:schemeClr val="tx1"/>
          </a:solidFill>
          <a:latin typeface="+mn-lt"/>
          <a:cs typeface="+mn-cs"/>
        </a:defRPr>
      </a:lvl7pPr>
      <a:lvl8pPr marL="3584246" indent="-238951" algn="l" rtl="0" fontAlgn="base">
        <a:spcBef>
          <a:spcPct val="20000"/>
        </a:spcBef>
        <a:spcAft>
          <a:spcPct val="0"/>
        </a:spcAft>
        <a:buChar char="»"/>
        <a:defRPr sz="2100">
          <a:solidFill>
            <a:schemeClr val="tx1"/>
          </a:solidFill>
          <a:latin typeface="+mn-lt"/>
          <a:cs typeface="+mn-cs"/>
        </a:defRPr>
      </a:lvl8pPr>
      <a:lvl9pPr marL="4062147" indent="-238951" algn="l" rtl="0" fontAlgn="base">
        <a:spcBef>
          <a:spcPct val="20000"/>
        </a:spcBef>
        <a:spcAft>
          <a:spcPct val="0"/>
        </a:spcAft>
        <a:buChar char="»"/>
        <a:defRPr sz="2100">
          <a:solidFill>
            <a:schemeClr val="tx1"/>
          </a:solidFill>
          <a:latin typeface="+mn-lt"/>
          <a:cs typeface="+mn-cs"/>
        </a:defRPr>
      </a:lvl9pPr>
    </p:bodyStyle>
    <p:otherStyle>
      <a:defPPr>
        <a:defRPr lang="en-US"/>
      </a:defPPr>
      <a:lvl1pPr marL="0" algn="l" defTabSz="955799" rtl="0" eaLnBrk="1" latinLnBrk="0" hangingPunct="1">
        <a:defRPr sz="1900" kern="1200">
          <a:solidFill>
            <a:schemeClr val="tx1"/>
          </a:solidFill>
          <a:latin typeface="+mn-lt"/>
          <a:ea typeface="+mn-ea"/>
          <a:cs typeface="+mn-cs"/>
        </a:defRPr>
      </a:lvl1pPr>
      <a:lvl2pPr marL="477901" algn="l" defTabSz="955799" rtl="0" eaLnBrk="1" latinLnBrk="0" hangingPunct="1">
        <a:defRPr sz="1900" kern="1200">
          <a:solidFill>
            <a:schemeClr val="tx1"/>
          </a:solidFill>
          <a:latin typeface="+mn-lt"/>
          <a:ea typeface="+mn-ea"/>
          <a:cs typeface="+mn-cs"/>
        </a:defRPr>
      </a:lvl2pPr>
      <a:lvl3pPr marL="955799" algn="l" defTabSz="955799" rtl="0" eaLnBrk="1" latinLnBrk="0" hangingPunct="1">
        <a:defRPr sz="1900" kern="1200">
          <a:solidFill>
            <a:schemeClr val="tx1"/>
          </a:solidFill>
          <a:latin typeface="+mn-lt"/>
          <a:ea typeface="+mn-ea"/>
          <a:cs typeface="+mn-cs"/>
        </a:defRPr>
      </a:lvl3pPr>
      <a:lvl4pPr marL="1433699" algn="l" defTabSz="955799" rtl="0" eaLnBrk="1" latinLnBrk="0" hangingPunct="1">
        <a:defRPr sz="1900" kern="1200">
          <a:solidFill>
            <a:schemeClr val="tx1"/>
          </a:solidFill>
          <a:latin typeface="+mn-lt"/>
          <a:ea typeface="+mn-ea"/>
          <a:cs typeface="+mn-cs"/>
        </a:defRPr>
      </a:lvl4pPr>
      <a:lvl5pPr marL="1911598" algn="l" defTabSz="955799" rtl="0" eaLnBrk="1" latinLnBrk="0" hangingPunct="1">
        <a:defRPr sz="1900" kern="1200">
          <a:solidFill>
            <a:schemeClr val="tx1"/>
          </a:solidFill>
          <a:latin typeface="+mn-lt"/>
          <a:ea typeface="+mn-ea"/>
          <a:cs typeface="+mn-cs"/>
        </a:defRPr>
      </a:lvl5pPr>
      <a:lvl6pPr marL="2389498" algn="l" defTabSz="955799" rtl="0" eaLnBrk="1" latinLnBrk="0" hangingPunct="1">
        <a:defRPr sz="1900" kern="1200">
          <a:solidFill>
            <a:schemeClr val="tx1"/>
          </a:solidFill>
          <a:latin typeface="+mn-lt"/>
          <a:ea typeface="+mn-ea"/>
          <a:cs typeface="+mn-cs"/>
        </a:defRPr>
      </a:lvl6pPr>
      <a:lvl7pPr marL="2867397" algn="l" defTabSz="955799" rtl="0" eaLnBrk="1" latinLnBrk="0" hangingPunct="1">
        <a:defRPr sz="1900" kern="1200">
          <a:solidFill>
            <a:schemeClr val="tx1"/>
          </a:solidFill>
          <a:latin typeface="+mn-lt"/>
          <a:ea typeface="+mn-ea"/>
          <a:cs typeface="+mn-cs"/>
        </a:defRPr>
      </a:lvl7pPr>
      <a:lvl8pPr marL="3345296" algn="l" defTabSz="955799" rtl="0" eaLnBrk="1" latinLnBrk="0" hangingPunct="1">
        <a:defRPr sz="1900" kern="1200">
          <a:solidFill>
            <a:schemeClr val="tx1"/>
          </a:solidFill>
          <a:latin typeface="+mn-lt"/>
          <a:ea typeface="+mn-ea"/>
          <a:cs typeface="+mn-cs"/>
        </a:defRPr>
      </a:lvl8pPr>
      <a:lvl9pPr marL="3823196" algn="l" defTabSz="955799"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0060" y="285636"/>
            <a:ext cx="8641080" cy="1188773"/>
          </a:xfrm>
          <a:prstGeom prst="rect">
            <a:avLst/>
          </a:prstGeom>
        </p:spPr>
        <p:txBody>
          <a:bodyPr vert="horz" lIns="95580" tIns="47790" rIns="95580" bIns="4779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80060" y="1664287"/>
            <a:ext cx="8641080" cy="4707211"/>
          </a:xfrm>
          <a:prstGeom prst="rect">
            <a:avLst/>
          </a:prstGeom>
        </p:spPr>
        <p:txBody>
          <a:bodyPr vert="horz" lIns="95580" tIns="47790" rIns="95580" bIns="4779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80060" y="6610903"/>
            <a:ext cx="2240280" cy="379747"/>
          </a:xfrm>
          <a:prstGeom prst="rect">
            <a:avLst/>
          </a:prstGeom>
        </p:spPr>
        <p:txBody>
          <a:bodyPr vert="horz" lIns="95580" tIns="47790" rIns="95580" bIns="47790" rtlCol="0" anchor="ctr"/>
          <a:lstStyle>
            <a:lvl1pPr algn="l">
              <a:defRPr sz="1300">
                <a:solidFill>
                  <a:schemeClr val="tx1">
                    <a:tint val="75000"/>
                  </a:schemeClr>
                </a:solidFill>
              </a:defRPr>
            </a:lvl1pPr>
          </a:lstStyle>
          <a:p>
            <a:pPr rtl="0" fontAlgn="base">
              <a:spcBef>
                <a:spcPct val="0"/>
              </a:spcBef>
              <a:spcAft>
                <a:spcPct val="0"/>
              </a:spcAft>
            </a:pPr>
            <a:fld id="{5A172843-6663-46BB-A0FB-F6F649B50B8B}" type="datetimeFigureOut">
              <a:rPr lang="en-US" b="1" kern="1200" smtClean="0">
                <a:solidFill>
                  <a:prstClr val="black">
                    <a:tint val="75000"/>
                  </a:prstClr>
                </a:solidFill>
                <a:latin typeface="Garamond" pitchFamily="18" charset="0"/>
                <a:ea typeface="+mn-ea"/>
                <a:cs typeface="Times New Roman" pitchFamily="18" charset="0"/>
              </a:rPr>
              <a:pPr rtl="0" fontAlgn="base">
                <a:spcBef>
                  <a:spcPct val="0"/>
                </a:spcBef>
                <a:spcAft>
                  <a:spcPct val="0"/>
                </a:spcAft>
              </a:pPr>
              <a:t>5/6/2009</a:t>
            </a:fld>
            <a:endParaRPr lang="en-US" b="1" kern="1200">
              <a:solidFill>
                <a:prstClr val="black">
                  <a:tint val="75000"/>
                </a:prstClr>
              </a:solidFill>
              <a:latin typeface="Garamond" pitchFamily="18" charset="0"/>
              <a:ea typeface="+mn-ea"/>
              <a:cs typeface="Times New Roman" pitchFamily="18" charset="0"/>
            </a:endParaRPr>
          </a:p>
        </p:txBody>
      </p:sp>
      <p:sp>
        <p:nvSpPr>
          <p:cNvPr id="5" name="Footer Placeholder 4"/>
          <p:cNvSpPr>
            <a:spLocks noGrp="1"/>
          </p:cNvSpPr>
          <p:nvPr>
            <p:ph type="ftr" sz="quarter" idx="3"/>
          </p:nvPr>
        </p:nvSpPr>
        <p:spPr>
          <a:xfrm>
            <a:off x="3280410" y="6610903"/>
            <a:ext cx="3040380" cy="379747"/>
          </a:xfrm>
          <a:prstGeom prst="rect">
            <a:avLst/>
          </a:prstGeom>
        </p:spPr>
        <p:txBody>
          <a:bodyPr vert="horz" lIns="95580" tIns="47790" rIns="95580" bIns="47790" rtlCol="0" anchor="ctr"/>
          <a:lstStyle>
            <a:lvl1pPr algn="ctr">
              <a:defRPr sz="1300">
                <a:solidFill>
                  <a:schemeClr val="tx1">
                    <a:tint val="75000"/>
                  </a:schemeClr>
                </a:solidFill>
              </a:defRPr>
            </a:lvl1pPr>
          </a:lstStyle>
          <a:p>
            <a:pPr rtl="0" fontAlgn="base">
              <a:spcBef>
                <a:spcPct val="0"/>
              </a:spcBef>
              <a:spcAft>
                <a:spcPct val="0"/>
              </a:spcAft>
            </a:pPr>
            <a:endParaRPr lang="en-US" b="1" kern="1200">
              <a:solidFill>
                <a:prstClr val="black">
                  <a:tint val="75000"/>
                </a:prstClr>
              </a:solidFill>
              <a:latin typeface="Garamond" pitchFamily="18" charset="0"/>
              <a:ea typeface="+mn-ea"/>
              <a:cs typeface="Times New Roman" pitchFamily="18" charset="0"/>
            </a:endParaRPr>
          </a:p>
        </p:txBody>
      </p:sp>
      <p:sp>
        <p:nvSpPr>
          <p:cNvPr id="6" name="Slide Number Placeholder 5"/>
          <p:cNvSpPr>
            <a:spLocks noGrp="1"/>
          </p:cNvSpPr>
          <p:nvPr>
            <p:ph type="sldNum" sz="quarter" idx="4"/>
          </p:nvPr>
        </p:nvSpPr>
        <p:spPr>
          <a:xfrm>
            <a:off x="6880860" y="6610903"/>
            <a:ext cx="2240280" cy="379747"/>
          </a:xfrm>
          <a:prstGeom prst="rect">
            <a:avLst/>
          </a:prstGeom>
        </p:spPr>
        <p:txBody>
          <a:bodyPr vert="horz" lIns="95580" tIns="47790" rIns="95580" bIns="47790" rtlCol="0" anchor="ctr"/>
          <a:lstStyle>
            <a:lvl1pPr algn="r">
              <a:defRPr sz="1300">
                <a:solidFill>
                  <a:schemeClr val="tx1">
                    <a:tint val="75000"/>
                  </a:schemeClr>
                </a:solidFill>
              </a:defRPr>
            </a:lvl1pPr>
          </a:lstStyle>
          <a:p>
            <a:pPr rtl="0" fontAlgn="base">
              <a:spcBef>
                <a:spcPct val="0"/>
              </a:spcBef>
              <a:spcAft>
                <a:spcPct val="0"/>
              </a:spcAft>
            </a:pPr>
            <a:fld id="{1AA33B17-7C87-41B1-A289-68054C791CE4}" type="slidenum">
              <a:rPr lang="en-US" b="1" kern="1200" smtClean="0">
                <a:solidFill>
                  <a:prstClr val="black">
                    <a:tint val="75000"/>
                  </a:prstClr>
                </a:solidFill>
                <a:latin typeface="Garamond" pitchFamily="18" charset="0"/>
                <a:ea typeface="+mn-ea"/>
                <a:cs typeface="Times New Roman" pitchFamily="18" charset="0"/>
              </a:rPr>
              <a:pPr rtl="0" fontAlgn="base">
                <a:spcBef>
                  <a:spcPct val="0"/>
                </a:spcBef>
                <a:spcAft>
                  <a:spcPct val="0"/>
                </a:spcAft>
              </a:pPr>
              <a:t>‹#›</a:t>
            </a:fld>
            <a:endParaRPr lang="en-US" b="1" kern="1200">
              <a:solidFill>
                <a:prstClr val="black">
                  <a:tint val="75000"/>
                </a:prstClr>
              </a:solidFill>
              <a:latin typeface="Garamond" pitchFamily="18" charset="0"/>
              <a:ea typeface="+mn-ea"/>
              <a:cs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defTabSz="955799" rtl="0" eaLnBrk="1" latinLnBrk="0" hangingPunct="1">
        <a:spcBef>
          <a:spcPct val="0"/>
        </a:spcBef>
        <a:buNone/>
        <a:defRPr sz="4600" kern="1200">
          <a:solidFill>
            <a:schemeClr val="tx1"/>
          </a:solidFill>
          <a:latin typeface="+mj-lt"/>
          <a:ea typeface="+mj-ea"/>
          <a:cs typeface="+mj-cs"/>
        </a:defRPr>
      </a:lvl1pPr>
    </p:titleStyle>
    <p:bodyStyle>
      <a:lvl1pPr marL="358425" indent="-358425" algn="l" defTabSz="955799" rtl="0" eaLnBrk="1" latinLnBrk="0" hangingPunct="1">
        <a:spcBef>
          <a:spcPct val="20000"/>
        </a:spcBef>
        <a:buFont typeface="Arial" pitchFamily="34" charset="0"/>
        <a:buChar char="•"/>
        <a:defRPr sz="3300" kern="1200">
          <a:solidFill>
            <a:schemeClr val="tx1"/>
          </a:solidFill>
          <a:latin typeface="+mn-lt"/>
          <a:ea typeface="+mn-ea"/>
          <a:cs typeface="+mn-cs"/>
        </a:defRPr>
      </a:lvl1pPr>
      <a:lvl2pPr marL="776587" indent="-298687" algn="l" defTabSz="955799"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94749" indent="-238951" algn="l" defTabSz="955799"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672649" indent="-238951" algn="l" defTabSz="955799"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2150549" indent="-238951" algn="l" defTabSz="955799"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628449" indent="-238951" algn="l" defTabSz="955799"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06347" indent="-238951" algn="l" defTabSz="955799"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84246" indent="-238951" algn="l" defTabSz="955799"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62147" indent="-238951" algn="l" defTabSz="955799"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en-US"/>
      </a:defPPr>
      <a:lvl1pPr marL="0" algn="l" defTabSz="955799" rtl="0" eaLnBrk="1" latinLnBrk="0" hangingPunct="1">
        <a:defRPr sz="1900" kern="1200">
          <a:solidFill>
            <a:schemeClr val="tx1"/>
          </a:solidFill>
          <a:latin typeface="+mn-lt"/>
          <a:ea typeface="+mn-ea"/>
          <a:cs typeface="+mn-cs"/>
        </a:defRPr>
      </a:lvl1pPr>
      <a:lvl2pPr marL="477901" algn="l" defTabSz="955799" rtl="0" eaLnBrk="1" latinLnBrk="0" hangingPunct="1">
        <a:defRPr sz="1900" kern="1200">
          <a:solidFill>
            <a:schemeClr val="tx1"/>
          </a:solidFill>
          <a:latin typeface="+mn-lt"/>
          <a:ea typeface="+mn-ea"/>
          <a:cs typeface="+mn-cs"/>
        </a:defRPr>
      </a:lvl2pPr>
      <a:lvl3pPr marL="955799" algn="l" defTabSz="955799" rtl="0" eaLnBrk="1" latinLnBrk="0" hangingPunct="1">
        <a:defRPr sz="1900" kern="1200">
          <a:solidFill>
            <a:schemeClr val="tx1"/>
          </a:solidFill>
          <a:latin typeface="+mn-lt"/>
          <a:ea typeface="+mn-ea"/>
          <a:cs typeface="+mn-cs"/>
        </a:defRPr>
      </a:lvl3pPr>
      <a:lvl4pPr marL="1433699" algn="l" defTabSz="955799" rtl="0" eaLnBrk="1" latinLnBrk="0" hangingPunct="1">
        <a:defRPr sz="1900" kern="1200">
          <a:solidFill>
            <a:schemeClr val="tx1"/>
          </a:solidFill>
          <a:latin typeface="+mn-lt"/>
          <a:ea typeface="+mn-ea"/>
          <a:cs typeface="+mn-cs"/>
        </a:defRPr>
      </a:lvl4pPr>
      <a:lvl5pPr marL="1911598" algn="l" defTabSz="955799" rtl="0" eaLnBrk="1" latinLnBrk="0" hangingPunct="1">
        <a:defRPr sz="1900" kern="1200">
          <a:solidFill>
            <a:schemeClr val="tx1"/>
          </a:solidFill>
          <a:latin typeface="+mn-lt"/>
          <a:ea typeface="+mn-ea"/>
          <a:cs typeface="+mn-cs"/>
        </a:defRPr>
      </a:lvl5pPr>
      <a:lvl6pPr marL="2389498" algn="l" defTabSz="955799" rtl="0" eaLnBrk="1" latinLnBrk="0" hangingPunct="1">
        <a:defRPr sz="1900" kern="1200">
          <a:solidFill>
            <a:schemeClr val="tx1"/>
          </a:solidFill>
          <a:latin typeface="+mn-lt"/>
          <a:ea typeface="+mn-ea"/>
          <a:cs typeface="+mn-cs"/>
        </a:defRPr>
      </a:lvl6pPr>
      <a:lvl7pPr marL="2867397" algn="l" defTabSz="955799" rtl="0" eaLnBrk="1" latinLnBrk="0" hangingPunct="1">
        <a:defRPr sz="1900" kern="1200">
          <a:solidFill>
            <a:schemeClr val="tx1"/>
          </a:solidFill>
          <a:latin typeface="+mn-lt"/>
          <a:ea typeface="+mn-ea"/>
          <a:cs typeface="+mn-cs"/>
        </a:defRPr>
      </a:lvl7pPr>
      <a:lvl8pPr marL="3345296" algn="l" defTabSz="955799" rtl="0" eaLnBrk="1" latinLnBrk="0" hangingPunct="1">
        <a:defRPr sz="1900" kern="1200">
          <a:solidFill>
            <a:schemeClr val="tx1"/>
          </a:solidFill>
          <a:latin typeface="+mn-lt"/>
          <a:ea typeface="+mn-ea"/>
          <a:cs typeface="+mn-cs"/>
        </a:defRPr>
      </a:lvl8pPr>
      <a:lvl9pPr marL="3823196" algn="l" defTabSz="955799"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80060" y="285636"/>
            <a:ext cx="8641080" cy="1188773"/>
          </a:xfrm>
          <a:prstGeom prst="rect">
            <a:avLst/>
          </a:prstGeom>
          <a:noFill/>
          <a:ln w="9525">
            <a:noFill/>
            <a:miter lim="800000"/>
            <a:headEnd/>
            <a:tailEnd/>
          </a:ln>
        </p:spPr>
        <p:txBody>
          <a:bodyPr vert="horz" wrap="square" lIns="95580" tIns="47790" rIns="95580" bIns="4779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480060" y="1664287"/>
            <a:ext cx="8641080" cy="4707211"/>
          </a:xfrm>
          <a:prstGeom prst="rect">
            <a:avLst/>
          </a:prstGeom>
          <a:noFill/>
          <a:ln w="9525">
            <a:noFill/>
            <a:miter lim="800000"/>
            <a:headEnd/>
            <a:tailEnd/>
          </a:ln>
        </p:spPr>
        <p:txBody>
          <a:bodyPr vert="horz" wrap="square" lIns="95580" tIns="47790" rIns="95580" bIns="477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24294" name="Rectangle 6"/>
          <p:cNvSpPr>
            <a:spLocks noGrp="1" noChangeArrowheads="1"/>
          </p:cNvSpPr>
          <p:nvPr>
            <p:ph type="sldNum" sz="quarter" idx="4"/>
          </p:nvPr>
        </p:nvSpPr>
        <p:spPr bwMode="auto">
          <a:xfrm>
            <a:off x="6880860" y="6736385"/>
            <a:ext cx="2240280" cy="254265"/>
          </a:xfrm>
          <a:prstGeom prst="rect">
            <a:avLst/>
          </a:prstGeom>
          <a:noFill/>
          <a:ln w="9525">
            <a:noFill/>
            <a:miter lim="800000"/>
            <a:headEnd/>
            <a:tailEnd/>
          </a:ln>
          <a:effectLst/>
        </p:spPr>
        <p:txBody>
          <a:bodyPr vert="horz" wrap="square" lIns="95580" tIns="47790" rIns="95580" bIns="47790" numCol="1" anchor="t" anchorCtr="0" compatLnSpc="1">
            <a:prstTxWarp prst="textNoShape">
              <a:avLst/>
            </a:prstTxWarp>
          </a:bodyPr>
          <a:lstStyle>
            <a:lvl1pPr algn="r">
              <a:spcBef>
                <a:spcPct val="0"/>
              </a:spcBef>
              <a:buFontTx/>
              <a:buNone/>
              <a:defRPr sz="1500" b="0">
                <a:latin typeface="+mn-lt"/>
                <a:cs typeface="+mn-cs"/>
              </a:defRPr>
            </a:lvl1pPr>
          </a:lstStyle>
          <a:p>
            <a:pPr rtl="0" fontAlgn="base">
              <a:spcAft>
                <a:spcPct val="0"/>
              </a:spcAft>
              <a:defRPr/>
            </a:pPr>
            <a:fld id="{5E91DC15-646A-4D29-B7E1-8C5B0746F505}" type="slidenum">
              <a:rPr lang="en-US" kern="1200">
                <a:solidFill>
                  <a:srgbClr val="FFFFFF"/>
                </a:solidFill>
                <a:latin typeface="Arial"/>
                <a:ea typeface="+mn-ea"/>
                <a:cs typeface="Arial"/>
              </a:rPr>
              <a:pPr rtl="0" fontAlgn="base">
                <a:spcAft>
                  <a:spcPct val="0"/>
                </a:spcAft>
                <a:defRPr/>
              </a:pPr>
              <a:t>‹#›</a:t>
            </a:fld>
            <a:endParaRPr lang="en-US" kern="1200">
              <a:solidFill>
                <a:srgbClr val="FFFFFF"/>
              </a:solidFill>
              <a:latin typeface="Arial"/>
              <a:ea typeface="+mn-ea"/>
              <a:cs typeface="Arial"/>
            </a:endParaRPr>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hf hdr="0" ftr="0" dt="0"/>
  <p:txStyles>
    <p:titleStyle>
      <a:lvl1pPr algn="ctr" rtl="0" eaLnBrk="0" fontAlgn="base" hangingPunct="0">
        <a:spcBef>
          <a:spcPct val="0"/>
        </a:spcBef>
        <a:spcAft>
          <a:spcPct val="0"/>
        </a:spcAft>
        <a:defRPr sz="4600">
          <a:solidFill>
            <a:schemeClr val="tx2"/>
          </a:solidFill>
          <a:latin typeface="+mj-lt"/>
          <a:ea typeface="+mj-ea"/>
          <a:cs typeface="+mj-cs"/>
        </a:defRPr>
      </a:lvl1pPr>
      <a:lvl2pPr algn="ctr" rtl="0" eaLnBrk="0" fontAlgn="base" hangingPunct="0">
        <a:spcBef>
          <a:spcPct val="0"/>
        </a:spcBef>
        <a:spcAft>
          <a:spcPct val="0"/>
        </a:spcAft>
        <a:defRPr sz="4600">
          <a:solidFill>
            <a:schemeClr val="tx2"/>
          </a:solidFill>
          <a:latin typeface="Arial" charset="0"/>
          <a:cs typeface="Arial" charset="0"/>
        </a:defRPr>
      </a:lvl2pPr>
      <a:lvl3pPr algn="ctr" rtl="0" eaLnBrk="0" fontAlgn="base" hangingPunct="0">
        <a:spcBef>
          <a:spcPct val="0"/>
        </a:spcBef>
        <a:spcAft>
          <a:spcPct val="0"/>
        </a:spcAft>
        <a:defRPr sz="4600">
          <a:solidFill>
            <a:schemeClr val="tx2"/>
          </a:solidFill>
          <a:latin typeface="Arial" charset="0"/>
          <a:cs typeface="Arial" charset="0"/>
        </a:defRPr>
      </a:lvl3pPr>
      <a:lvl4pPr algn="ctr" rtl="0" eaLnBrk="0" fontAlgn="base" hangingPunct="0">
        <a:spcBef>
          <a:spcPct val="0"/>
        </a:spcBef>
        <a:spcAft>
          <a:spcPct val="0"/>
        </a:spcAft>
        <a:defRPr sz="4600">
          <a:solidFill>
            <a:schemeClr val="tx2"/>
          </a:solidFill>
          <a:latin typeface="Arial" charset="0"/>
          <a:cs typeface="Arial" charset="0"/>
        </a:defRPr>
      </a:lvl4pPr>
      <a:lvl5pPr algn="ctr" rtl="0" eaLnBrk="0" fontAlgn="base" hangingPunct="0">
        <a:spcBef>
          <a:spcPct val="0"/>
        </a:spcBef>
        <a:spcAft>
          <a:spcPct val="0"/>
        </a:spcAft>
        <a:defRPr sz="4600">
          <a:solidFill>
            <a:schemeClr val="tx2"/>
          </a:solidFill>
          <a:latin typeface="Arial" charset="0"/>
          <a:cs typeface="Arial" charset="0"/>
        </a:defRPr>
      </a:lvl5pPr>
      <a:lvl6pPr marL="477901" algn="ctr" rtl="0" fontAlgn="base">
        <a:spcBef>
          <a:spcPct val="0"/>
        </a:spcBef>
        <a:spcAft>
          <a:spcPct val="0"/>
        </a:spcAft>
        <a:defRPr sz="4600">
          <a:solidFill>
            <a:schemeClr val="tx2"/>
          </a:solidFill>
          <a:latin typeface="Arial" charset="0"/>
          <a:cs typeface="Arial" charset="0"/>
        </a:defRPr>
      </a:lvl6pPr>
      <a:lvl7pPr marL="955799" algn="ctr" rtl="0" fontAlgn="base">
        <a:spcBef>
          <a:spcPct val="0"/>
        </a:spcBef>
        <a:spcAft>
          <a:spcPct val="0"/>
        </a:spcAft>
        <a:defRPr sz="4600">
          <a:solidFill>
            <a:schemeClr val="tx2"/>
          </a:solidFill>
          <a:latin typeface="Arial" charset="0"/>
          <a:cs typeface="Arial" charset="0"/>
        </a:defRPr>
      </a:lvl7pPr>
      <a:lvl8pPr marL="1433699" algn="ctr" rtl="0" fontAlgn="base">
        <a:spcBef>
          <a:spcPct val="0"/>
        </a:spcBef>
        <a:spcAft>
          <a:spcPct val="0"/>
        </a:spcAft>
        <a:defRPr sz="4600">
          <a:solidFill>
            <a:schemeClr val="tx2"/>
          </a:solidFill>
          <a:latin typeface="Arial" charset="0"/>
          <a:cs typeface="Arial" charset="0"/>
        </a:defRPr>
      </a:lvl8pPr>
      <a:lvl9pPr marL="1911598" algn="ctr" rtl="0" fontAlgn="base">
        <a:spcBef>
          <a:spcPct val="0"/>
        </a:spcBef>
        <a:spcAft>
          <a:spcPct val="0"/>
        </a:spcAft>
        <a:defRPr sz="4600">
          <a:solidFill>
            <a:schemeClr val="tx2"/>
          </a:solidFill>
          <a:latin typeface="Arial" charset="0"/>
          <a:cs typeface="Arial" charset="0"/>
        </a:defRPr>
      </a:lvl9pPr>
    </p:titleStyle>
    <p:bodyStyle>
      <a:lvl1pPr marL="358425" indent="-358425" algn="l" rtl="0" eaLnBrk="0" fontAlgn="base" hangingPunct="0">
        <a:spcBef>
          <a:spcPct val="20000"/>
        </a:spcBef>
        <a:spcAft>
          <a:spcPct val="0"/>
        </a:spcAft>
        <a:buChar char="•"/>
        <a:defRPr sz="3300">
          <a:solidFill>
            <a:schemeClr val="tx1"/>
          </a:solidFill>
          <a:latin typeface="+mn-lt"/>
          <a:ea typeface="+mn-ea"/>
          <a:cs typeface="+mn-cs"/>
        </a:defRPr>
      </a:lvl1pPr>
      <a:lvl2pPr marL="776587" indent="-298687" algn="l" rtl="0" eaLnBrk="0" fontAlgn="base" hangingPunct="0">
        <a:spcBef>
          <a:spcPct val="20000"/>
        </a:spcBef>
        <a:spcAft>
          <a:spcPct val="0"/>
        </a:spcAft>
        <a:buChar char="–"/>
        <a:defRPr sz="2900">
          <a:solidFill>
            <a:schemeClr val="tx1"/>
          </a:solidFill>
          <a:latin typeface="+mn-lt"/>
          <a:cs typeface="+mn-cs"/>
        </a:defRPr>
      </a:lvl2pPr>
      <a:lvl3pPr marL="1194749" indent="-238951" algn="l" rtl="0" eaLnBrk="0" fontAlgn="base" hangingPunct="0">
        <a:spcBef>
          <a:spcPct val="20000"/>
        </a:spcBef>
        <a:spcAft>
          <a:spcPct val="0"/>
        </a:spcAft>
        <a:buChar char="•"/>
        <a:defRPr sz="2500">
          <a:solidFill>
            <a:schemeClr val="tx1"/>
          </a:solidFill>
          <a:latin typeface="+mn-lt"/>
          <a:cs typeface="+mn-cs"/>
        </a:defRPr>
      </a:lvl3pPr>
      <a:lvl4pPr marL="1672649" indent="-238951" algn="l" rtl="0" eaLnBrk="0" fontAlgn="base" hangingPunct="0">
        <a:spcBef>
          <a:spcPct val="20000"/>
        </a:spcBef>
        <a:spcAft>
          <a:spcPct val="0"/>
        </a:spcAft>
        <a:buChar char="–"/>
        <a:defRPr sz="2100">
          <a:solidFill>
            <a:schemeClr val="tx1"/>
          </a:solidFill>
          <a:latin typeface="+mn-lt"/>
          <a:cs typeface="+mn-cs"/>
        </a:defRPr>
      </a:lvl4pPr>
      <a:lvl5pPr marL="2150549" indent="-238951" algn="l" rtl="0" eaLnBrk="0" fontAlgn="base" hangingPunct="0">
        <a:spcBef>
          <a:spcPct val="20000"/>
        </a:spcBef>
        <a:spcAft>
          <a:spcPct val="0"/>
        </a:spcAft>
        <a:buChar char="»"/>
        <a:defRPr sz="2100">
          <a:solidFill>
            <a:schemeClr val="tx1"/>
          </a:solidFill>
          <a:latin typeface="+mn-lt"/>
          <a:cs typeface="+mn-cs"/>
        </a:defRPr>
      </a:lvl5pPr>
      <a:lvl6pPr marL="2628449" indent="-238951" algn="l" rtl="0" fontAlgn="base">
        <a:spcBef>
          <a:spcPct val="20000"/>
        </a:spcBef>
        <a:spcAft>
          <a:spcPct val="0"/>
        </a:spcAft>
        <a:buChar char="»"/>
        <a:defRPr sz="2100">
          <a:solidFill>
            <a:schemeClr val="tx1"/>
          </a:solidFill>
          <a:latin typeface="+mn-lt"/>
          <a:cs typeface="+mn-cs"/>
        </a:defRPr>
      </a:lvl6pPr>
      <a:lvl7pPr marL="3106347" indent="-238951" algn="l" rtl="0" fontAlgn="base">
        <a:spcBef>
          <a:spcPct val="20000"/>
        </a:spcBef>
        <a:spcAft>
          <a:spcPct val="0"/>
        </a:spcAft>
        <a:buChar char="»"/>
        <a:defRPr sz="2100">
          <a:solidFill>
            <a:schemeClr val="tx1"/>
          </a:solidFill>
          <a:latin typeface="+mn-lt"/>
          <a:cs typeface="+mn-cs"/>
        </a:defRPr>
      </a:lvl7pPr>
      <a:lvl8pPr marL="3584246" indent="-238951" algn="l" rtl="0" fontAlgn="base">
        <a:spcBef>
          <a:spcPct val="20000"/>
        </a:spcBef>
        <a:spcAft>
          <a:spcPct val="0"/>
        </a:spcAft>
        <a:buChar char="»"/>
        <a:defRPr sz="2100">
          <a:solidFill>
            <a:schemeClr val="tx1"/>
          </a:solidFill>
          <a:latin typeface="+mn-lt"/>
          <a:cs typeface="+mn-cs"/>
        </a:defRPr>
      </a:lvl8pPr>
      <a:lvl9pPr marL="4062147" indent="-238951" algn="l" rtl="0" fontAlgn="base">
        <a:spcBef>
          <a:spcPct val="20000"/>
        </a:spcBef>
        <a:spcAft>
          <a:spcPct val="0"/>
        </a:spcAft>
        <a:buChar char="»"/>
        <a:defRPr sz="2100">
          <a:solidFill>
            <a:schemeClr val="tx1"/>
          </a:solidFill>
          <a:latin typeface="+mn-lt"/>
          <a:cs typeface="+mn-cs"/>
        </a:defRPr>
      </a:lvl9pPr>
    </p:bodyStyle>
    <p:otherStyle>
      <a:defPPr>
        <a:defRPr lang="en-US"/>
      </a:defPPr>
      <a:lvl1pPr marL="0" algn="l" defTabSz="955799" rtl="0" eaLnBrk="1" latinLnBrk="0" hangingPunct="1">
        <a:defRPr sz="1900" kern="1200">
          <a:solidFill>
            <a:schemeClr val="tx1"/>
          </a:solidFill>
          <a:latin typeface="+mn-lt"/>
          <a:ea typeface="+mn-ea"/>
          <a:cs typeface="+mn-cs"/>
        </a:defRPr>
      </a:lvl1pPr>
      <a:lvl2pPr marL="477901" algn="l" defTabSz="955799" rtl="0" eaLnBrk="1" latinLnBrk="0" hangingPunct="1">
        <a:defRPr sz="1900" kern="1200">
          <a:solidFill>
            <a:schemeClr val="tx1"/>
          </a:solidFill>
          <a:latin typeface="+mn-lt"/>
          <a:ea typeface="+mn-ea"/>
          <a:cs typeface="+mn-cs"/>
        </a:defRPr>
      </a:lvl2pPr>
      <a:lvl3pPr marL="955799" algn="l" defTabSz="955799" rtl="0" eaLnBrk="1" latinLnBrk="0" hangingPunct="1">
        <a:defRPr sz="1900" kern="1200">
          <a:solidFill>
            <a:schemeClr val="tx1"/>
          </a:solidFill>
          <a:latin typeface="+mn-lt"/>
          <a:ea typeface="+mn-ea"/>
          <a:cs typeface="+mn-cs"/>
        </a:defRPr>
      </a:lvl3pPr>
      <a:lvl4pPr marL="1433699" algn="l" defTabSz="955799" rtl="0" eaLnBrk="1" latinLnBrk="0" hangingPunct="1">
        <a:defRPr sz="1900" kern="1200">
          <a:solidFill>
            <a:schemeClr val="tx1"/>
          </a:solidFill>
          <a:latin typeface="+mn-lt"/>
          <a:ea typeface="+mn-ea"/>
          <a:cs typeface="+mn-cs"/>
        </a:defRPr>
      </a:lvl4pPr>
      <a:lvl5pPr marL="1911598" algn="l" defTabSz="955799" rtl="0" eaLnBrk="1" latinLnBrk="0" hangingPunct="1">
        <a:defRPr sz="1900" kern="1200">
          <a:solidFill>
            <a:schemeClr val="tx1"/>
          </a:solidFill>
          <a:latin typeface="+mn-lt"/>
          <a:ea typeface="+mn-ea"/>
          <a:cs typeface="+mn-cs"/>
        </a:defRPr>
      </a:lvl5pPr>
      <a:lvl6pPr marL="2389498" algn="l" defTabSz="955799" rtl="0" eaLnBrk="1" latinLnBrk="0" hangingPunct="1">
        <a:defRPr sz="1900" kern="1200">
          <a:solidFill>
            <a:schemeClr val="tx1"/>
          </a:solidFill>
          <a:latin typeface="+mn-lt"/>
          <a:ea typeface="+mn-ea"/>
          <a:cs typeface="+mn-cs"/>
        </a:defRPr>
      </a:lvl6pPr>
      <a:lvl7pPr marL="2867397" algn="l" defTabSz="955799" rtl="0" eaLnBrk="1" latinLnBrk="0" hangingPunct="1">
        <a:defRPr sz="1900" kern="1200">
          <a:solidFill>
            <a:schemeClr val="tx1"/>
          </a:solidFill>
          <a:latin typeface="+mn-lt"/>
          <a:ea typeface="+mn-ea"/>
          <a:cs typeface="+mn-cs"/>
        </a:defRPr>
      </a:lvl7pPr>
      <a:lvl8pPr marL="3345296" algn="l" defTabSz="955799" rtl="0" eaLnBrk="1" latinLnBrk="0" hangingPunct="1">
        <a:defRPr sz="1900" kern="1200">
          <a:solidFill>
            <a:schemeClr val="tx1"/>
          </a:solidFill>
          <a:latin typeface="+mn-lt"/>
          <a:ea typeface="+mn-ea"/>
          <a:cs typeface="+mn-cs"/>
        </a:defRPr>
      </a:lvl8pPr>
      <a:lvl9pPr marL="3823196" algn="l" defTabSz="955799"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80060" y="285636"/>
            <a:ext cx="8641080" cy="1188773"/>
          </a:xfrm>
          <a:prstGeom prst="rect">
            <a:avLst/>
          </a:prstGeom>
          <a:noFill/>
          <a:ln w="9525">
            <a:noFill/>
            <a:miter lim="800000"/>
            <a:headEnd/>
            <a:tailEnd/>
          </a:ln>
        </p:spPr>
        <p:txBody>
          <a:bodyPr vert="horz" wrap="square" lIns="95580" tIns="47790" rIns="95580" bIns="4779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80060" y="1664287"/>
            <a:ext cx="8641080" cy="4707211"/>
          </a:xfrm>
          <a:prstGeom prst="rect">
            <a:avLst/>
          </a:prstGeom>
          <a:noFill/>
          <a:ln w="9525">
            <a:noFill/>
            <a:miter lim="800000"/>
            <a:headEnd/>
            <a:tailEnd/>
          </a:ln>
        </p:spPr>
        <p:txBody>
          <a:bodyPr vert="horz" wrap="square" lIns="95580" tIns="47790" rIns="95580" bIns="477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25316" name="Rectangle 4"/>
          <p:cNvSpPr>
            <a:spLocks noGrp="1" noChangeArrowheads="1"/>
          </p:cNvSpPr>
          <p:nvPr>
            <p:ph type="dt" sz="half" idx="2"/>
          </p:nvPr>
        </p:nvSpPr>
        <p:spPr bwMode="auto">
          <a:xfrm>
            <a:off x="480060" y="6495324"/>
            <a:ext cx="3280410" cy="495322"/>
          </a:xfrm>
          <a:prstGeom prst="rect">
            <a:avLst/>
          </a:prstGeom>
          <a:noFill/>
          <a:ln w="9525">
            <a:noFill/>
            <a:miter lim="800000"/>
            <a:headEnd/>
            <a:tailEnd/>
          </a:ln>
          <a:effectLst/>
        </p:spPr>
        <p:txBody>
          <a:bodyPr vert="horz" wrap="square" lIns="95580" tIns="47790" rIns="95580" bIns="47790" numCol="1" anchor="t" anchorCtr="0" compatLnSpc="1">
            <a:prstTxWarp prst="textNoShape">
              <a:avLst/>
            </a:prstTxWarp>
          </a:bodyPr>
          <a:lstStyle>
            <a:lvl1pPr>
              <a:spcBef>
                <a:spcPct val="0"/>
              </a:spcBef>
              <a:buFontTx/>
              <a:buNone/>
              <a:defRPr sz="1500" b="0" dirty="0" smtClean="0">
                <a:solidFill>
                  <a:schemeClr val="tx1"/>
                </a:solidFill>
                <a:latin typeface="+mn-lt"/>
                <a:cs typeface="+mn-cs"/>
              </a:defRPr>
            </a:lvl1pPr>
          </a:lstStyle>
          <a:p>
            <a:pPr algn="l" rtl="0" fontAlgn="base">
              <a:spcAft>
                <a:spcPct val="0"/>
              </a:spcAft>
              <a:defRPr/>
            </a:pPr>
            <a:r>
              <a:rPr lang="en-US" kern="1200">
                <a:solidFill>
                  <a:srgbClr val="000000"/>
                </a:solidFill>
                <a:latin typeface="Arial"/>
                <a:ea typeface="+mn-ea"/>
                <a:cs typeface="Arial"/>
              </a:rPr>
              <a:t>2009</a:t>
            </a:r>
          </a:p>
        </p:txBody>
      </p:sp>
      <p:sp>
        <p:nvSpPr>
          <p:cNvPr id="525317" name="Rectangle 5"/>
          <p:cNvSpPr>
            <a:spLocks noGrp="1" noChangeArrowheads="1"/>
          </p:cNvSpPr>
          <p:nvPr>
            <p:ph type="ftr" sz="quarter" idx="3"/>
          </p:nvPr>
        </p:nvSpPr>
        <p:spPr bwMode="auto">
          <a:xfrm>
            <a:off x="3280410" y="6495324"/>
            <a:ext cx="3040380" cy="495322"/>
          </a:xfrm>
          <a:prstGeom prst="rect">
            <a:avLst/>
          </a:prstGeom>
          <a:noFill/>
          <a:ln w="9525">
            <a:noFill/>
            <a:miter lim="800000"/>
            <a:headEnd/>
            <a:tailEnd/>
          </a:ln>
          <a:effectLst/>
        </p:spPr>
        <p:txBody>
          <a:bodyPr vert="horz" wrap="square" lIns="95580" tIns="47790" rIns="95580" bIns="47790" numCol="1" anchor="t" anchorCtr="0" compatLnSpc="1">
            <a:prstTxWarp prst="textNoShape">
              <a:avLst/>
            </a:prstTxWarp>
          </a:bodyPr>
          <a:lstStyle>
            <a:lvl1pPr algn="ctr">
              <a:spcBef>
                <a:spcPct val="0"/>
              </a:spcBef>
              <a:buFontTx/>
              <a:buNone/>
              <a:defRPr sz="1500" b="0">
                <a:solidFill>
                  <a:schemeClr val="tx1"/>
                </a:solidFill>
                <a:latin typeface="+mn-lt"/>
                <a:cs typeface="+mn-cs"/>
              </a:defRPr>
            </a:lvl1pPr>
          </a:lstStyle>
          <a:p>
            <a:pPr rtl="0" fontAlgn="base">
              <a:spcAft>
                <a:spcPct val="0"/>
              </a:spcAft>
              <a:defRPr/>
            </a:pPr>
            <a:endParaRPr lang="en-US" kern="1200">
              <a:solidFill>
                <a:srgbClr val="000000"/>
              </a:solidFill>
              <a:latin typeface="Arial"/>
              <a:ea typeface="+mn-ea"/>
              <a:cs typeface="Arial"/>
            </a:endParaRPr>
          </a:p>
        </p:txBody>
      </p:sp>
      <p:sp>
        <p:nvSpPr>
          <p:cNvPr id="525318" name="Rectangle 6"/>
          <p:cNvSpPr>
            <a:spLocks noGrp="1" noChangeArrowheads="1"/>
          </p:cNvSpPr>
          <p:nvPr>
            <p:ph type="sldNum" sz="quarter" idx="4"/>
          </p:nvPr>
        </p:nvSpPr>
        <p:spPr bwMode="auto">
          <a:xfrm>
            <a:off x="6880860" y="6495324"/>
            <a:ext cx="2240280" cy="495322"/>
          </a:xfrm>
          <a:prstGeom prst="rect">
            <a:avLst/>
          </a:prstGeom>
          <a:noFill/>
          <a:ln w="9525">
            <a:noFill/>
            <a:miter lim="800000"/>
            <a:headEnd/>
            <a:tailEnd/>
          </a:ln>
          <a:effectLst/>
        </p:spPr>
        <p:txBody>
          <a:bodyPr vert="horz" wrap="square" lIns="95580" tIns="47790" rIns="95580" bIns="47790" numCol="1" anchor="t" anchorCtr="0" compatLnSpc="1">
            <a:prstTxWarp prst="textNoShape">
              <a:avLst/>
            </a:prstTxWarp>
          </a:bodyPr>
          <a:lstStyle>
            <a:lvl1pPr algn="r">
              <a:spcBef>
                <a:spcPct val="0"/>
              </a:spcBef>
              <a:buFontTx/>
              <a:buNone/>
              <a:defRPr sz="1500" b="0">
                <a:solidFill>
                  <a:schemeClr val="tx1"/>
                </a:solidFill>
                <a:latin typeface="+mn-lt"/>
                <a:cs typeface="+mn-cs"/>
              </a:defRPr>
            </a:lvl1pPr>
          </a:lstStyle>
          <a:p>
            <a:pPr rtl="0" fontAlgn="base">
              <a:spcAft>
                <a:spcPct val="0"/>
              </a:spcAft>
              <a:defRPr/>
            </a:pPr>
            <a:fld id="{4F01DD6B-73D7-494F-8EA5-082FD70DD5C4}" type="slidenum">
              <a:rPr lang="en-US" kern="1200">
                <a:solidFill>
                  <a:srgbClr val="000000"/>
                </a:solidFill>
                <a:latin typeface="Arial"/>
                <a:ea typeface="+mn-ea"/>
                <a:cs typeface="Arial"/>
              </a:rPr>
              <a:pPr rtl="0" fontAlgn="base">
                <a:spcAft>
                  <a:spcPct val="0"/>
                </a:spcAft>
                <a:defRPr/>
              </a:pPr>
              <a:t>‹#›</a:t>
            </a:fld>
            <a:endParaRPr lang="en-US" kern="1200">
              <a:solidFill>
                <a:srgbClr val="000000"/>
              </a:solidFill>
              <a:latin typeface="Arial"/>
              <a:ea typeface="+mn-ea"/>
              <a:cs typeface="Arial"/>
            </a:endParaRPr>
          </a:p>
        </p:txBody>
      </p:sp>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Lst>
  <p:hf hdr="0" ftr="0" dt="0"/>
  <p:txStyles>
    <p:titleStyle>
      <a:lvl1pPr algn="ctr" rtl="0" eaLnBrk="0" fontAlgn="base" hangingPunct="0">
        <a:spcBef>
          <a:spcPct val="0"/>
        </a:spcBef>
        <a:spcAft>
          <a:spcPct val="0"/>
        </a:spcAft>
        <a:defRPr sz="4600">
          <a:solidFill>
            <a:schemeClr val="tx2"/>
          </a:solidFill>
          <a:latin typeface="+mj-lt"/>
          <a:ea typeface="+mj-ea"/>
          <a:cs typeface="+mj-cs"/>
        </a:defRPr>
      </a:lvl1pPr>
      <a:lvl2pPr algn="ctr" rtl="0" eaLnBrk="0" fontAlgn="base" hangingPunct="0">
        <a:spcBef>
          <a:spcPct val="0"/>
        </a:spcBef>
        <a:spcAft>
          <a:spcPct val="0"/>
        </a:spcAft>
        <a:defRPr sz="4600">
          <a:solidFill>
            <a:schemeClr val="tx2"/>
          </a:solidFill>
          <a:latin typeface="Arial" charset="0"/>
          <a:cs typeface="Arial" charset="0"/>
        </a:defRPr>
      </a:lvl2pPr>
      <a:lvl3pPr algn="ctr" rtl="0" eaLnBrk="0" fontAlgn="base" hangingPunct="0">
        <a:spcBef>
          <a:spcPct val="0"/>
        </a:spcBef>
        <a:spcAft>
          <a:spcPct val="0"/>
        </a:spcAft>
        <a:defRPr sz="4600">
          <a:solidFill>
            <a:schemeClr val="tx2"/>
          </a:solidFill>
          <a:latin typeface="Arial" charset="0"/>
          <a:cs typeface="Arial" charset="0"/>
        </a:defRPr>
      </a:lvl3pPr>
      <a:lvl4pPr algn="ctr" rtl="0" eaLnBrk="0" fontAlgn="base" hangingPunct="0">
        <a:spcBef>
          <a:spcPct val="0"/>
        </a:spcBef>
        <a:spcAft>
          <a:spcPct val="0"/>
        </a:spcAft>
        <a:defRPr sz="4600">
          <a:solidFill>
            <a:schemeClr val="tx2"/>
          </a:solidFill>
          <a:latin typeface="Arial" charset="0"/>
          <a:cs typeface="Arial" charset="0"/>
        </a:defRPr>
      </a:lvl4pPr>
      <a:lvl5pPr algn="ctr" rtl="0" eaLnBrk="0" fontAlgn="base" hangingPunct="0">
        <a:spcBef>
          <a:spcPct val="0"/>
        </a:spcBef>
        <a:spcAft>
          <a:spcPct val="0"/>
        </a:spcAft>
        <a:defRPr sz="4600">
          <a:solidFill>
            <a:schemeClr val="tx2"/>
          </a:solidFill>
          <a:latin typeface="Arial" charset="0"/>
          <a:cs typeface="Arial" charset="0"/>
        </a:defRPr>
      </a:lvl5pPr>
      <a:lvl6pPr marL="477901" algn="ctr" rtl="0" fontAlgn="base">
        <a:spcBef>
          <a:spcPct val="0"/>
        </a:spcBef>
        <a:spcAft>
          <a:spcPct val="0"/>
        </a:spcAft>
        <a:defRPr sz="4600">
          <a:solidFill>
            <a:schemeClr val="tx2"/>
          </a:solidFill>
          <a:latin typeface="Arial" charset="0"/>
          <a:cs typeface="Arial" charset="0"/>
        </a:defRPr>
      </a:lvl6pPr>
      <a:lvl7pPr marL="955799" algn="ctr" rtl="0" fontAlgn="base">
        <a:spcBef>
          <a:spcPct val="0"/>
        </a:spcBef>
        <a:spcAft>
          <a:spcPct val="0"/>
        </a:spcAft>
        <a:defRPr sz="4600">
          <a:solidFill>
            <a:schemeClr val="tx2"/>
          </a:solidFill>
          <a:latin typeface="Arial" charset="0"/>
          <a:cs typeface="Arial" charset="0"/>
        </a:defRPr>
      </a:lvl7pPr>
      <a:lvl8pPr marL="1433699" algn="ctr" rtl="0" fontAlgn="base">
        <a:spcBef>
          <a:spcPct val="0"/>
        </a:spcBef>
        <a:spcAft>
          <a:spcPct val="0"/>
        </a:spcAft>
        <a:defRPr sz="4600">
          <a:solidFill>
            <a:schemeClr val="tx2"/>
          </a:solidFill>
          <a:latin typeface="Arial" charset="0"/>
          <a:cs typeface="Arial" charset="0"/>
        </a:defRPr>
      </a:lvl8pPr>
      <a:lvl9pPr marL="1911598" algn="ctr" rtl="0" fontAlgn="base">
        <a:spcBef>
          <a:spcPct val="0"/>
        </a:spcBef>
        <a:spcAft>
          <a:spcPct val="0"/>
        </a:spcAft>
        <a:defRPr sz="4600">
          <a:solidFill>
            <a:schemeClr val="tx2"/>
          </a:solidFill>
          <a:latin typeface="Arial" charset="0"/>
          <a:cs typeface="Arial" charset="0"/>
        </a:defRPr>
      </a:lvl9pPr>
    </p:titleStyle>
    <p:bodyStyle>
      <a:lvl1pPr marL="358425" indent="-358425" algn="l" rtl="0" eaLnBrk="0" fontAlgn="base" hangingPunct="0">
        <a:spcBef>
          <a:spcPct val="20000"/>
        </a:spcBef>
        <a:spcAft>
          <a:spcPct val="0"/>
        </a:spcAft>
        <a:buChar char="•"/>
        <a:defRPr sz="3300">
          <a:solidFill>
            <a:schemeClr val="tx1"/>
          </a:solidFill>
          <a:latin typeface="+mn-lt"/>
          <a:ea typeface="+mn-ea"/>
          <a:cs typeface="+mn-cs"/>
        </a:defRPr>
      </a:lvl1pPr>
      <a:lvl2pPr marL="776587" indent="-298687" algn="l" rtl="0" eaLnBrk="0" fontAlgn="base" hangingPunct="0">
        <a:spcBef>
          <a:spcPct val="20000"/>
        </a:spcBef>
        <a:spcAft>
          <a:spcPct val="0"/>
        </a:spcAft>
        <a:buChar char="–"/>
        <a:defRPr sz="2900">
          <a:solidFill>
            <a:schemeClr val="tx1"/>
          </a:solidFill>
          <a:latin typeface="+mn-lt"/>
          <a:cs typeface="+mn-cs"/>
        </a:defRPr>
      </a:lvl2pPr>
      <a:lvl3pPr marL="1194749" indent="-238951" algn="l" rtl="0" eaLnBrk="0" fontAlgn="base" hangingPunct="0">
        <a:spcBef>
          <a:spcPct val="20000"/>
        </a:spcBef>
        <a:spcAft>
          <a:spcPct val="0"/>
        </a:spcAft>
        <a:buChar char="•"/>
        <a:defRPr sz="2500">
          <a:solidFill>
            <a:schemeClr val="tx1"/>
          </a:solidFill>
          <a:latin typeface="+mn-lt"/>
          <a:cs typeface="+mn-cs"/>
        </a:defRPr>
      </a:lvl3pPr>
      <a:lvl4pPr marL="1672649" indent="-238951" algn="l" rtl="0" eaLnBrk="0" fontAlgn="base" hangingPunct="0">
        <a:spcBef>
          <a:spcPct val="20000"/>
        </a:spcBef>
        <a:spcAft>
          <a:spcPct val="0"/>
        </a:spcAft>
        <a:buChar char="–"/>
        <a:defRPr sz="2100">
          <a:solidFill>
            <a:schemeClr val="tx1"/>
          </a:solidFill>
          <a:latin typeface="+mn-lt"/>
          <a:cs typeface="+mn-cs"/>
        </a:defRPr>
      </a:lvl4pPr>
      <a:lvl5pPr marL="2150549" indent="-238951" algn="l" rtl="0" eaLnBrk="0" fontAlgn="base" hangingPunct="0">
        <a:spcBef>
          <a:spcPct val="20000"/>
        </a:spcBef>
        <a:spcAft>
          <a:spcPct val="0"/>
        </a:spcAft>
        <a:buChar char="»"/>
        <a:defRPr sz="2100">
          <a:solidFill>
            <a:schemeClr val="tx1"/>
          </a:solidFill>
          <a:latin typeface="+mn-lt"/>
          <a:cs typeface="+mn-cs"/>
        </a:defRPr>
      </a:lvl5pPr>
      <a:lvl6pPr marL="2628449" indent="-238951" algn="l" rtl="0" fontAlgn="base">
        <a:spcBef>
          <a:spcPct val="20000"/>
        </a:spcBef>
        <a:spcAft>
          <a:spcPct val="0"/>
        </a:spcAft>
        <a:buChar char="»"/>
        <a:defRPr sz="2100">
          <a:solidFill>
            <a:schemeClr val="tx1"/>
          </a:solidFill>
          <a:latin typeface="+mn-lt"/>
          <a:cs typeface="+mn-cs"/>
        </a:defRPr>
      </a:lvl6pPr>
      <a:lvl7pPr marL="3106347" indent="-238951" algn="l" rtl="0" fontAlgn="base">
        <a:spcBef>
          <a:spcPct val="20000"/>
        </a:spcBef>
        <a:spcAft>
          <a:spcPct val="0"/>
        </a:spcAft>
        <a:buChar char="»"/>
        <a:defRPr sz="2100">
          <a:solidFill>
            <a:schemeClr val="tx1"/>
          </a:solidFill>
          <a:latin typeface="+mn-lt"/>
          <a:cs typeface="+mn-cs"/>
        </a:defRPr>
      </a:lvl7pPr>
      <a:lvl8pPr marL="3584246" indent="-238951" algn="l" rtl="0" fontAlgn="base">
        <a:spcBef>
          <a:spcPct val="20000"/>
        </a:spcBef>
        <a:spcAft>
          <a:spcPct val="0"/>
        </a:spcAft>
        <a:buChar char="»"/>
        <a:defRPr sz="2100">
          <a:solidFill>
            <a:schemeClr val="tx1"/>
          </a:solidFill>
          <a:latin typeface="+mn-lt"/>
          <a:cs typeface="+mn-cs"/>
        </a:defRPr>
      </a:lvl8pPr>
      <a:lvl9pPr marL="4062147" indent="-238951" algn="l" rtl="0" fontAlgn="base">
        <a:spcBef>
          <a:spcPct val="20000"/>
        </a:spcBef>
        <a:spcAft>
          <a:spcPct val="0"/>
        </a:spcAft>
        <a:buChar char="»"/>
        <a:defRPr sz="2100">
          <a:solidFill>
            <a:schemeClr val="tx1"/>
          </a:solidFill>
          <a:latin typeface="+mn-lt"/>
          <a:cs typeface="+mn-cs"/>
        </a:defRPr>
      </a:lvl9pPr>
    </p:bodyStyle>
    <p:otherStyle>
      <a:defPPr>
        <a:defRPr lang="en-US"/>
      </a:defPPr>
      <a:lvl1pPr marL="0" algn="l" defTabSz="955799" rtl="0" eaLnBrk="1" latinLnBrk="0" hangingPunct="1">
        <a:defRPr sz="1900" kern="1200">
          <a:solidFill>
            <a:schemeClr val="tx1"/>
          </a:solidFill>
          <a:latin typeface="+mn-lt"/>
          <a:ea typeface="+mn-ea"/>
          <a:cs typeface="+mn-cs"/>
        </a:defRPr>
      </a:lvl1pPr>
      <a:lvl2pPr marL="477901" algn="l" defTabSz="955799" rtl="0" eaLnBrk="1" latinLnBrk="0" hangingPunct="1">
        <a:defRPr sz="1900" kern="1200">
          <a:solidFill>
            <a:schemeClr val="tx1"/>
          </a:solidFill>
          <a:latin typeface="+mn-lt"/>
          <a:ea typeface="+mn-ea"/>
          <a:cs typeface="+mn-cs"/>
        </a:defRPr>
      </a:lvl2pPr>
      <a:lvl3pPr marL="955799" algn="l" defTabSz="955799" rtl="0" eaLnBrk="1" latinLnBrk="0" hangingPunct="1">
        <a:defRPr sz="1900" kern="1200">
          <a:solidFill>
            <a:schemeClr val="tx1"/>
          </a:solidFill>
          <a:latin typeface="+mn-lt"/>
          <a:ea typeface="+mn-ea"/>
          <a:cs typeface="+mn-cs"/>
        </a:defRPr>
      </a:lvl3pPr>
      <a:lvl4pPr marL="1433699" algn="l" defTabSz="955799" rtl="0" eaLnBrk="1" latinLnBrk="0" hangingPunct="1">
        <a:defRPr sz="1900" kern="1200">
          <a:solidFill>
            <a:schemeClr val="tx1"/>
          </a:solidFill>
          <a:latin typeface="+mn-lt"/>
          <a:ea typeface="+mn-ea"/>
          <a:cs typeface="+mn-cs"/>
        </a:defRPr>
      </a:lvl4pPr>
      <a:lvl5pPr marL="1911598" algn="l" defTabSz="955799" rtl="0" eaLnBrk="1" latinLnBrk="0" hangingPunct="1">
        <a:defRPr sz="1900" kern="1200">
          <a:solidFill>
            <a:schemeClr val="tx1"/>
          </a:solidFill>
          <a:latin typeface="+mn-lt"/>
          <a:ea typeface="+mn-ea"/>
          <a:cs typeface="+mn-cs"/>
        </a:defRPr>
      </a:lvl5pPr>
      <a:lvl6pPr marL="2389498" algn="l" defTabSz="955799" rtl="0" eaLnBrk="1" latinLnBrk="0" hangingPunct="1">
        <a:defRPr sz="1900" kern="1200">
          <a:solidFill>
            <a:schemeClr val="tx1"/>
          </a:solidFill>
          <a:latin typeface="+mn-lt"/>
          <a:ea typeface="+mn-ea"/>
          <a:cs typeface="+mn-cs"/>
        </a:defRPr>
      </a:lvl6pPr>
      <a:lvl7pPr marL="2867397" algn="l" defTabSz="955799" rtl="0" eaLnBrk="1" latinLnBrk="0" hangingPunct="1">
        <a:defRPr sz="1900" kern="1200">
          <a:solidFill>
            <a:schemeClr val="tx1"/>
          </a:solidFill>
          <a:latin typeface="+mn-lt"/>
          <a:ea typeface="+mn-ea"/>
          <a:cs typeface="+mn-cs"/>
        </a:defRPr>
      </a:lvl7pPr>
      <a:lvl8pPr marL="3345296" algn="l" defTabSz="955799" rtl="0" eaLnBrk="1" latinLnBrk="0" hangingPunct="1">
        <a:defRPr sz="1900" kern="1200">
          <a:solidFill>
            <a:schemeClr val="tx1"/>
          </a:solidFill>
          <a:latin typeface="+mn-lt"/>
          <a:ea typeface="+mn-ea"/>
          <a:cs typeface="+mn-cs"/>
        </a:defRPr>
      </a:lvl8pPr>
      <a:lvl9pPr marL="3823196" algn="l" defTabSz="955799"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707A1"/>
        </a:solidFill>
        <a:effectLst/>
      </p:bgPr>
    </p:bg>
    <p:spTree>
      <p:nvGrpSpPr>
        <p:cNvPr id="1" name=""/>
        <p:cNvGrpSpPr/>
        <p:nvPr/>
      </p:nvGrpSpPr>
      <p:grpSpPr>
        <a:xfrm>
          <a:off x="0" y="0"/>
          <a:ext cx="0" cy="0"/>
          <a:chOff x="0" y="0"/>
          <a:chExt cx="0" cy="0"/>
        </a:xfrm>
      </p:grpSpPr>
      <p:sp>
        <p:nvSpPr>
          <p:cNvPr id="548866" name="Rectangle 2"/>
          <p:cNvSpPr>
            <a:spLocks noGrp="1" noChangeArrowheads="1"/>
          </p:cNvSpPr>
          <p:nvPr>
            <p:ph type="body" idx="1"/>
          </p:nvPr>
        </p:nvSpPr>
        <p:spPr bwMode="auto">
          <a:xfrm>
            <a:off x="480060" y="1664287"/>
            <a:ext cx="8641080" cy="4707211"/>
          </a:xfrm>
          <a:prstGeom prst="rect">
            <a:avLst/>
          </a:prstGeom>
          <a:noFill/>
          <a:ln w="9525">
            <a:noFill/>
            <a:miter lim="800000"/>
            <a:headEnd/>
            <a:tailEnd/>
          </a:ln>
          <a:effectLst/>
        </p:spPr>
        <p:txBody>
          <a:bodyPr vert="horz" wrap="square" lIns="95580" tIns="47790" rIns="95580" bIns="477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48867" name="Rectangle 3"/>
          <p:cNvSpPr>
            <a:spLocks noGrp="1" noChangeArrowheads="1"/>
          </p:cNvSpPr>
          <p:nvPr>
            <p:ph type="dt" sz="half" idx="2"/>
          </p:nvPr>
        </p:nvSpPr>
        <p:spPr bwMode="auto">
          <a:xfrm>
            <a:off x="480060" y="6878378"/>
            <a:ext cx="2240280" cy="254265"/>
          </a:xfrm>
          <a:prstGeom prst="rect">
            <a:avLst/>
          </a:prstGeom>
          <a:noFill/>
          <a:ln w="9525">
            <a:noFill/>
            <a:miter lim="800000"/>
            <a:headEnd/>
            <a:tailEnd/>
          </a:ln>
          <a:effectLst/>
        </p:spPr>
        <p:txBody>
          <a:bodyPr vert="horz" wrap="square" lIns="95580" tIns="47790" rIns="95580" bIns="47790" numCol="1" anchor="t" anchorCtr="0" compatLnSpc="1">
            <a:prstTxWarp prst="textNoShape">
              <a:avLst/>
            </a:prstTxWarp>
          </a:bodyPr>
          <a:lstStyle>
            <a:lvl1pPr>
              <a:spcBef>
                <a:spcPct val="0"/>
              </a:spcBef>
              <a:buFontTx/>
              <a:buNone/>
              <a:defRPr sz="1000" b="0"/>
            </a:lvl1pPr>
          </a:lstStyle>
          <a:p>
            <a:pPr algn="l" rtl="0" fontAlgn="base">
              <a:spcAft>
                <a:spcPct val="0"/>
              </a:spcAft>
            </a:pPr>
            <a:r>
              <a:rPr lang="en-US" kern="1200">
                <a:solidFill>
                  <a:srgbClr val="FFFFFF"/>
                </a:solidFill>
                <a:latin typeface="Garamond" pitchFamily="18" charset="0"/>
                <a:ea typeface="+mn-ea"/>
                <a:cs typeface="Times New Roman" pitchFamily="18" charset="0"/>
              </a:rPr>
              <a:t> January 2007</a:t>
            </a:r>
          </a:p>
        </p:txBody>
      </p:sp>
      <p:sp>
        <p:nvSpPr>
          <p:cNvPr id="548869" name="Rectangle 5"/>
          <p:cNvSpPr>
            <a:spLocks noGrp="1" noChangeArrowheads="1"/>
          </p:cNvSpPr>
          <p:nvPr>
            <p:ph type="sldNum" sz="quarter" idx="4"/>
          </p:nvPr>
        </p:nvSpPr>
        <p:spPr bwMode="auto">
          <a:xfrm>
            <a:off x="7360920" y="0"/>
            <a:ext cx="2240280" cy="634012"/>
          </a:xfrm>
          <a:prstGeom prst="rect">
            <a:avLst/>
          </a:prstGeom>
          <a:noFill/>
          <a:ln w="9525">
            <a:noFill/>
            <a:miter lim="800000"/>
            <a:headEnd/>
            <a:tailEnd/>
          </a:ln>
          <a:effectLst/>
        </p:spPr>
        <p:txBody>
          <a:bodyPr vert="horz" wrap="square" lIns="95580" tIns="47790" rIns="95580" bIns="47790" numCol="1" anchor="t" anchorCtr="0" compatLnSpc="1">
            <a:prstTxWarp prst="textNoShape">
              <a:avLst/>
            </a:prstTxWarp>
          </a:bodyPr>
          <a:lstStyle>
            <a:lvl1pPr algn="r">
              <a:spcBef>
                <a:spcPct val="0"/>
              </a:spcBef>
              <a:buFontTx/>
              <a:buNone/>
              <a:defRPr sz="1500" b="0">
                <a:solidFill>
                  <a:srgbClr val="66FF33"/>
                </a:solidFill>
                <a:latin typeface="+mn-lt"/>
              </a:defRPr>
            </a:lvl1pPr>
          </a:lstStyle>
          <a:p>
            <a:pPr rtl="0" fontAlgn="base">
              <a:spcAft>
                <a:spcPct val="0"/>
              </a:spcAft>
            </a:pPr>
            <a:fld id="{4FCB9C79-0557-4F46-9D2D-78B10C35A73C}" type="slidenum">
              <a:rPr lang="en-US" kern="1200">
                <a:latin typeface="Arial"/>
                <a:ea typeface="+mn-ea"/>
                <a:cs typeface="Times New Roman" pitchFamily="18" charset="0"/>
              </a:rPr>
              <a:pPr rtl="0" fontAlgn="base">
                <a:spcAft>
                  <a:spcPct val="0"/>
                </a:spcAft>
              </a:pPr>
              <a:t>‹#›</a:t>
            </a:fld>
            <a:endParaRPr lang="en-US" kern="1200">
              <a:latin typeface="Arial"/>
              <a:ea typeface="+mn-ea"/>
              <a:cs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Lst>
  <p:transition/>
  <p:hf hdr="0" ftr="0"/>
  <p:txStyles>
    <p:titleStyle>
      <a:lvl1pPr algn="ctr" rtl="0" fontAlgn="base">
        <a:spcBef>
          <a:spcPct val="0"/>
        </a:spcBef>
        <a:spcAft>
          <a:spcPct val="0"/>
        </a:spcAft>
        <a:defRPr sz="4600">
          <a:solidFill>
            <a:schemeClr val="bg1"/>
          </a:solidFill>
          <a:latin typeface="+mj-lt"/>
          <a:ea typeface="+mj-ea"/>
          <a:cs typeface="+mj-cs"/>
        </a:defRPr>
      </a:lvl1pPr>
      <a:lvl2pPr algn="ctr" rtl="0" fontAlgn="base">
        <a:spcBef>
          <a:spcPct val="0"/>
        </a:spcBef>
        <a:spcAft>
          <a:spcPct val="0"/>
        </a:spcAft>
        <a:defRPr sz="4600">
          <a:solidFill>
            <a:schemeClr val="bg1"/>
          </a:solidFill>
          <a:latin typeface="Garamond" pitchFamily="18" charset="0"/>
        </a:defRPr>
      </a:lvl2pPr>
      <a:lvl3pPr algn="ctr" rtl="0" fontAlgn="base">
        <a:spcBef>
          <a:spcPct val="0"/>
        </a:spcBef>
        <a:spcAft>
          <a:spcPct val="0"/>
        </a:spcAft>
        <a:defRPr sz="4600">
          <a:solidFill>
            <a:schemeClr val="bg1"/>
          </a:solidFill>
          <a:latin typeface="Garamond" pitchFamily="18" charset="0"/>
        </a:defRPr>
      </a:lvl3pPr>
      <a:lvl4pPr algn="ctr" rtl="0" fontAlgn="base">
        <a:spcBef>
          <a:spcPct val="0"/>
        </a:spcBef>
        <a:spcAft>
          <a:spcPct val="0"/>
        </a:spcAft>
        <a:defRPr sz="4600">
          <a:solidFill>
            <a:schemeClr val="bg1"/>
          </a:solidFill>
          <a:latin typeface="Garamond" pitchFamily="18" charset="0"/>
        </a:defRPr>
      </a:lvl4pPr>
      <a:lvl5pPr algn="ctr" rtl="0" fontAlgn="base">
        <a:spcBef>
          <a:spcPct val="0"/>
        </a:spcBef>
        <a:spcAft>
          <a:spcPct val="0"/>
        </a:spcAft>
        <a:defRPr sz="4600">
          <a:solidFill>
            <a:schemeClr val="bg1"/>
          </a:solidFill>
          <a:latin typeface="Garamond" pitchFamily="18" charset="0"/>
        </a:defRPr>
      </a:lvl5pPr>
      <a:lvl6pPr marL="477901" algn="ctr" rtl="0" fontAlgn="base">
        <a:spcBef>
          <a:spcPct val="0"/>
        </a:spcBef>
        <a:spcAft>
          <a:spcPct val="0"/>
        </a:spcAft>
        <a:defRPr sz="4600">
          <a:solidFill>
            <a:schemeClr val="bg1"/>
          </a:solidFill>
          <a:latin typeface="Garamond" pitchFamily="18" charset="0"/>
        </a:defRPr>
      </a:lvl6pPr>
      <a:lvl7pPr marL="955799" algn="ctr" rtl="0" fontAlgn="base">
        <a:spcBef>
          <a:spcPct val="0"/>
        </a:spcBef>
        <a:spcAft>
          <a:spcPct val="0"/>
        </a:spcAft>
        <a:defRPr sz="4600">
          <a:solidFill>
            <a:schemeClr val="bg1"/>
          </a:solidFill>
          <a:latin typeface="Garamond" pitchFamily="18" charset="0"/>
        </a:defRPr>
      </a:lvl7pPr>
      <a:lvl8pPr marL="1433699" algn="ctr" rtl="0" fontAlgn="base">
        <a:spcBef>
          <a:spcPct val="0"/>
        </a:spcBef>
        <a:spcAft>
          <a:spcPct val="0"/>
        </a:spcAft>
        <a:defRPr sz="4600">
          <a:solidFill>
            <a:schemeClr val="bg1"/>
          </a:solidFill>
          <a:latin typeface="Garamond" pitchFamily="18" charset="0"/>
        </a:defRPr>
      </a:lvl8pPr>
      <a:lvl9pPr marL="1911598" algn="ctr" rtl="0" fontAlgn="base">
        <a:spcBef>
          <a:spcPct val="0"/>
        </a:spcBef>
        <a:spcAft>
          <a:spcPct val="0"/>
        </a:spcAft>
        <a:defRPr sz="4600">
          <a:solidFill>
            <a:schemeClr val="bg1"/>
          </a:solidFill>
          <a:latin typeface="Garamond" pitchFamily="18" charset="0"/>
        </a:defRPr>
      </a:lvl9pPr>
    </p:titleStyle>
    <p:bodyStyle>
      <a:lvl1pPr marL="358425" indent="-358425" algn="l" rtl="0" fontAlgn="base">
        <a:spcBef>
          <a:spcPct val="20000"/>
        </a:spcBef>
        <a:spcAft>
          <a:spcPct val="0"/>
        </a:spcAft>
        <a:buChar char="•"/>
        <a:defRPr sz="3300">
          <a:solidFill>
            <a:schemeClr val="bg1"/>
          </a:solidFill>
          <a:latin typeface="+mn-lt"/>
          <a:ea typeface="+mn-ea"/>
          <a:cs typeface="+mn-cs"/>
        </a:defRPr>
      </a:lvl1pPr>
      <a:lvl2pPr marL="776587" indent="-298687" algn="l" rtl="0" fontAlgn="base">
        <a:spcBef>
          <a:spcPct val="20000"/>
        </a:spcBef>
        <a:spcAft>
          <a:spcPct val="0"/>
        </a:spcAft>
        <a:buChar char="–"/>
        <a:defRPr sz="2900">
          <a:solidFill>
            <a:schemeClr val="bg1"/>
          </a:solidFill>
          <a:latin typeface="+mn-lt"/>
        </a:defRPr>
      </a:lvl2pPr>
      <a:lvl3pPr marL="1194749" indent="-238951" algn="l" rtl="0" fontAlgn="base">
        <a:spcBef>
          <a:spcPct val="20000"/>
        </a:spcBef>
        <a:spcAft>
          <a:spcPct val="0"/>
        </a:spcAft>
        <a:buChar char="•"/>
        <a:defRPr sz="2500">
          <a:solidFill>
            <a:schemeClr val="bg1"/>
          </a:solidFill>
          <a:latin typeface="+mn-lt"/>
        </a:defRPr>
      </a:lvl3pPr>
      <a:lvl4pPr marL="1672649" indent="-238951" algn="l" rtl="0" fontAlgn="base">
        <a:spcBef>
          <a:spcPct val="20000"/>
        </a:spcBef>
        <a:spcAft>
          <a:spcPct val="0"/>
        </a:spcAft>
        <a:buChar char="–"/>
        <a:defRPr sz="2100">
          <a:solidFill>
            <a:schemeClr val="bg1"/>
          </a:solidFill>
          <a:latin typeface="+mn-lt"/>
        </a:defRPr>
      </a:lvl4pPr>
      <a:lvl5pPr marL="2150549" indent="-238951" algn="l" rtl="0" fontAlgn="base">
        <a:spcBef>
          <a:spcPct val="20000"/>
        </a:spcBef>
        <a:spcAft>
          <a:spcPct val="0"/>
        </a:spcAft>
        <a:buChar char="»"/>
        <a:defRPr sz="2100">
          <a:solidFill>
            <a:schemeClr val="bg1"/>
          </a:solidFill>
          <a:latin typeface="+mn-lt"/>
        </a:defRPr>
      </a:lvl5pPr>
      <a:lvl6pPr marL="2628449" indent="-238951" algn="l" rtl="0" fontAlgn="base">
        <a:spcBef>
          <a:spcPct val="20000"/>
        </a:spcBef>
        <a:spcAft>
          <a:spcPct val="0"/>
        </a:spcAft>
        <a:buChar char="»"/>
        <a:defRPr sz="2100">
          <a:solidFill>
            <a:schemeClr val="bg1"/>
          </a:solidFill>
          <a:latin typeface="+mn-lt"/>
        </a:defRPr>
      </a:lvl6pPr>
      <a:lvl7pPr marL="3106347" indent="-238951" algn="l" rtl="0" fontAlgn="base">
        <a:spcBef>
          <a:spcPct val="20000"/>
        </a:spcBef>
        <a:spcAft>
          <a:spcPct val="0"/>
        </a:spcAft>
        <a:buChar char="»"/>
        <a:defRPr sz="2100">
          <a:solidFill>
            <a:schemeClr val="bg1"/>
          </a:solidFill>
          <a:latin typeface="+mn-lt"/>
        </a:defRPr>
      </a:lvl7pPr>
      <a:lvl8pPr marL="3584246" indent="-238951" algn="l" rtl="0" fontAlgn="base">
        <a:spcBef>
          <a:spcPct val="20000"/>
        </a:spcBef>
        <a:spcAft>
          <a:spcPct val="0"/>
        </a:spcAft>
        <a:buChar char="»"/>
        <a:defRPr sz="2100">
          <a:solidFill>
            <a:schemeClr val="bg1"/>
          </a:solidFill>
          <a:latin typeface="+mn-lt"/>
        </a:defRPr>
      </a:lvl8pPr>
      <a:lvl9pPr marL="4062147" indent="-238951" algn="l" rtl="0" fontAlgn="base">
        <a:spcBef>
          <a:spcPct val="20000"/>
        </a:spcBef>
        <a:spcAft>
          <a:spcPct val="0"/>
        </a:spcAft>
        <a:buChar char="»"/>
        <a:defRPr sz="2100">
          <a:solidFill>
            <a:schemeClr val="bg1"/>
          </a:solidFill>
          <a:latin typeface="+mn-lt"/>
        </a:defRPr>
      </a:lvl9pPr>
    </p:bodyStyle>
    <p:otherStyle>
      <a:defPPr>
        <a:defRPr lang="en-US"/>
      </a:defPPr>
      <a:lvl1pPr marL="0" algn="l" defTabSz="955799" rtl="0" eaLnBrk="1" latinLnBrk="0" hangingPunct="1">
        <a:defRPr sz="1900" kern="1200">
          <a:solidFill>
            <a:schemeClr val="tx1"/>
          </a:solidFill>
          <a:latin typeface="+mn-lt"/>
          <a:ea typeface="+mn-ea"/>
          <a:cs typeface="+mn-cs"/>
        </a:defRPr>
      </a:lvl1pPr>
      <a:lvl2pPr marL="477901" algn="l" defTabSz="955799" rtl="0" eaLnBrk="1" latinLnBrk="0" hangingPunct="1">
        <a:defRPr sz="1900" kern="1200">
          <a:solidFill>
            <a:schemeClr val="tx1"/>
          </a:solidFill>
          <a:latin typeface="+mn-lt"/>
          <a:ea typeface="+mn-ea"/>
          <a:cs typeface="+mn-cs"/>
        </a:defRPr>
      </a:lvl2pPr>
      <a:lvl3pPr marL="955799" algn="l" defTabSz="955799" rtl="0" eaLnBrk="1" latinLnBrk="0" hangingPunct="1">
        <a:defRPr sz="1900" kern="1200">
          <a:solidFill>
            <a:schemeClr val="tx1"/>
          </a:solidFill>
          <a:latin typeface="+mn-lt"/>
          <a:ea typeface="+mn-ea"/>
          <a:cs typeface="+mn-cs"/>
        </a:defRPr>
      </a:lvl3pPr>
      <a:lvl4pPr marL="1433699" algn="l" defTabSz="955799" rtl="0" eaLnBrk="1" latinLnBrk="0" hangingPunct="1">
        <a:defRPr sz="1900" kern="1200">
          <a:solidFill>
            <a:schemeClr val="tx1"/>
          </a:solidFill>
          <a:latin typeface="+mn-lt"/>
          <a:ea typeface="+mn-ea"/>
          <a:cs typeface="+mn-cs"/>
        </a:defRPr>
      </a:lvl4pPr>
      <a:lvl5pPr marL="1911598" algn="l" defTabSz="955799" rtl="0" eaLnBrk="1" latinLnBrk="0" hangingPunct="1">
        <a:defRPr sz="1900" kern="1200">
          <a:solidFill>
            <a:schemeClr val="tx1"/>
          </a:solidFill>
          <a:latin typeface="+mn-lt"/>
          <a:ea typeface="+mn-ea"/>
          <a:cs typeface="+mn-cs"/>
        </a:defRPr>
      </a:lvl5pPr>
      <a:lvl6pPr marL="2389498" algn="l" defTabSz="955799" rtl="0" eaLnBrk="1" latinLnBrk="0" hangingPunct="1">
        <a:defRPr sz="1900" kern="1200">
          <a:solidFill>
            <a:schemeClr val="tx1"/>
          </a:solidFill>
          <a:latin typeface="+mn-lt"/>
          <a:ea typeface="+mn-ea"/>
          <a:cs typeface="+mn-cs"/>
        </a:defRPr>
      </a:lvl6pPr>
      <a:lvl7pPr marL="2867397" algn="l" defTabSz="955799" rtl="0" eaLnBrk="1" latinLnBrk="0" hangingPunct="1">
        <a:defRPr sz="1900" kern="1200">
          <a:solidFill>
            <a:schemeClr val="tx1"/>
          </a:solidFill>
          <a:latin typeface="+mn-lt"/>
          <a:ea typeface="+mn-ea"/>
          <a:cs typeface="+mn-cs"/>
        </a:defRPr>
      </a:lvl7pPr>
      <a:lvl8pPr marL="3345296" algn="l" defTabSz="955799" rtl="0" eaLnBrk="1" latinLnBrk="0" hangingPunct="1">
        <a:defRPr sz="1900" kern="1200">
          <a:solidFill>
            <a:schemeClr val="tx1"/>
          </a:solidFill>
          <a:latin typeface="+mn-lt"/>
          <a:ea typeface="+mn-ea"/>
          <a:cs typeface="+mn-cs"/>
        </a:defRPr>
      </a:lvl8pPr>
      <a:lvl9pPr marL="3823196" algn="l" defTabSz="955799"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80060" y="285636"/>
            <a:ext cx="8641080" cy="1188773"/>
          </a:xfrm>
          <a:prstGeom prst="rect">
            <a:avLst/>
          </a:prstGeom>
          <a:noFill/>
          <a:ln w="9525">
            <a:noFill/>
            <a:miter lim="800000"/>
            <a:headEnd/>
            <a:tailEnd/>
          </a:ln>
        </p:spPr>
        <p:txBody>
          <a:bodyPr vert="horz" wrap="square" lIns="95580" tIns="47790" rIns="95580" bIns="4779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80060" y="1664287"/>
            <a:ext cx="8641080" cy="4707211"/>
          </a:xfrm>
          <a:prstGeom prst="rect">
            <a:avLst/>
          </a:prstGeom>
          <a:noFill/>
          <a:ln w="9525">
            <a:noFill/>
            <a:miter lim="800000"/>
            <a:headEnd/>
            <a:tailEnd/>
          </a:ln>
        </p:spPr>
        <p:txBody>
          <a:bodyPr vert="horz" wrap="square" lIns="95580" tIns="47790" rIns="95580" bIns="477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25316" name="Rectangle 4"/>
          <p:cNvSpPr>
            <a:spLocks noGrp="1" noChangeArrowheads="1"/>
          </p:cNvSpPr>
          <p:nvPr>
            <p:ph type="dt" sz="half" idx="2"/>
          </p:nvPr>
        </p:nvSpPr>
        <p:spPr bwMode="auto">
          <a:xfrm>
            <a:off x="480060" y="6495324"/>
            <a:ext cx="3280410" cy="495322"/>
          </a:xfrm>
          <a:prstGeom prst="rect">
            <a:avLst/>
          </a:prstGeom>
          <a:noFill/>
          <a:ln w="9525">
            <a:noFill/>
            <a:miter lim="800000"/>
            <a:headEnd/>
            <a:tailEnd/>
          </a:ln>
          <a:effectLst/>
        </p:spPr>
        <p:txBody>
          <a:bodyPr vert="horz" wrap="square" lIns="95580" tIns="47790" rIns="95580" bIns="47790" numCol="1" anchor="t" anchorCtr="0" compatLnSpc="1">
            <a:prstTxWarp prst="textNoShape">
              <a:avLst/>
            </a:prstTxWarp>
          </a:bodyPr>
          <a:lstStyle>
            <a:lvl1pPr>
              <a:spcBef>
                <a:spcPct val="0"/>
              </a:spcBef>
              <a:buFontTx/>
              <a:buNone/>
              <a:defRPr sz="1500" b="0">
                <a:solidFill>
                  <a:schemeClr val="tx1"/>
                </a:solidFill>
                <a:latin typeface="+mn-lt"/>
                <a:cs typeface="+mn-cs"/>
              </a:defRPr>
            </a:lvl1pPr>
          </a:lstStyle>
          <a:p>
            <a:pPr algn="l" rtl="0" fontAlgn="base">
              <a:spcAft>
                <a:spcPct val="0"/>
              </a:spcAft>
              <a:defRPr/>
            </a:pPr>
            <a:r>
              <a:rPr lang="en-US" kern="1200" dirty="0" smtClean="0">
                <a:solidFill>
                  <a:srgbClr val="000000"/>
                </a:solidFill>
                <a:latin typeface="Arial"/>
                <a:ea typeface="+mn-ea"/>
                <a:cs typeface="Arial"/>
              </a:rPr>
              <a:t>May 2009</a:t>
            </a:r>
            <a:endParaRPr lang="en-US" kern="1200" dirty="0">
              <a:solidFill>
                <a:srgbClr val="000000"/>
              </a:solidFill>
              <a:latin typeface="Arial"/>
              <a:ea typeface="+mn-ea"/>
              <a:cs typeface="Arial"/>
            </a:endParaRPr>
          </a:p>
        </p:txBody>
      </p:sp>
      <p:sp>
        <p:nvSpPr>
          <p:cNvPr id="525317" name="Rectangle 5"/>
          <p:cNvSpPr>
            <a:spLocks noGrp="1" noChangeArrowheads="1"/>
          </p:cNvSpPr>
          <p:nvPr>
            <p:ph type="ftr" sz="quarter" idx="3"/>
          </p:nvPr>
        </p:nvSpPr>
        <p:spPr bwMode="auto">
          <a:xfrm>
            <a:off x="3280410" y="6495324"/>
            <a:ext cx="3040380" cy="495322"/>
          </a:xfrm>
          <a:prstGeom prst="rect">
            <a:avLst/>
          </a:prstGeom>
          <a:noFill/>
          <a:ln w="9525">
            <a:noFill/>
            <a:miter lim="800000"/>
            <a:headEnd/>
            <a:tailEnd/>
          </a:ln>
          <a:effectLst/>
        </p:spPr>
        <p:txBody>
          <a:bodyPr vert="horz" wrap="square" lIns="95580" tIns="47790" rIns="95580" bIns="47790" numCol="1" anchor="t" anchorCtr="0" compatLnSpc="1">
            <a:prstTxWarp prst="textNoShape">
              <a:avLst/>
            </a:prstTxWarp>
          </a:bodyPr>
          <a:lstStyle>
            <a:lvl1pPr algn="ctr">
              <a:spcBef>
                <a:spcPct val="0"/>
              </a:spcBef>
              <a:buFontTx/>
              <a:buNone/>
              <a:defRPr sz="1500" b="0">
                <a:solidFill>
                  <a:schemeClr val="tx1"/>
                </a:solidFill>
                <a:latin typeface="+mn-lt"/>
                <a:cs typeface="+mn-cs"/>
              </a:defRPr>
            </a:lvl1pPr>
          </a:lstStyle>
          <a:p>
            <a:pPr rtl="0" fontAlgn="base">
              <a:spcAft>
                <a:spcPct val="0"/>
              </a:spcAft>
              <a:defRPr/>
            </a:pPr>
            <a:endParaRPr lang="en-US" kern="1200">
              <a:solidFill>
                <a:srgbClr val="000000"/>
              </a:solidFill>
              <a:latin typeface="Arial"/>
              <a:ea typeface="+mn-ea"/>
              <a:cs typeface="Arial"/>
            </a:endParaRPr>
          </a:p>
        </p:txBody>
      </p:sp>
      <p:sp>
        <p:nvSpPr>
          <p:cNvPr id="525318" name="Rectangle 6"/>
          <p:cNvSpPr>
            <a:spLocks noGrp="1" noChangeArrowheads="1"/>
          </p:cNvSpPr>
          <p:nvPr>
            <p:ph type="sldNum" sz="quarter" idx="4"/>
          </p:nvPr>
        </p:nvSpPr>
        <p:spPr bwMode="auto">
          <a:xfrm>
            <a:off x="6880860" y="6495324"/>
            <a:ext cx="2240280" cy="495322"/>
          </a:xfrm>
          <a:prstGeom prst="rect">
            <a:avLst/>
          </a:prstGeom>
          <a:noFill/>
          <a:ln w="9525">
            <a:noFill/>
            <a:miter lim="800000"/>
            <a:headEnd/>
            <a:tailEnd/>
          </a:ln>
          <a:effectLst/>
        </p:spPr>
        <p:txBody>
          <a:bodyPr vert="horz" wrap="square" lIns="95580" tIns="47790" rIns="95580" bIns="47790" numCol="1" anchor="t" anchorCtr="0" compatLnSpc="1">
            <a:prstTxWarp prst="textNoShape">
              <a:avLst/>
            </a:prstTxWarp>
          </a:bodyPr>
          <a:lstStyle>
            <a:lvl1pPr algn="r">
              <a:spcBef>
                <a:spcPct val="0"/>
              </a:spcBef>
              <a:buFontTx/>
              <a:buNone/>
              <a:defRPr sz="1500" b="0">
                <a:solidFill>
                  <a:schemeClr val="tx1"/>
                </a:solidFill>
                <a:latin typeface="+mn-lt"/>
                <a:cs typeface="+mn-cs"/>
              </a:defRPr>
            </a:lvl1pPr>
          </a:lstStyle>
          <a:p>
            <a:pPr rtl="0" fontAlgn="base">
              <a:spcAft>
                <a:spcPct val="0"/>
              </a:spcAft>
              <a:defRPr/>
            </a:pPr>
            <a:fld id="{F8731106-1544-4045-91BE-8DA3E7DB590C}" type="slidenum">
              <a:rPr lang="en-US" kern="1200">
                <a:solidFill>
                  <a:srgbClr val="000000"/>
                </a:solidFill>
                <a:latin typeface="Arial"/>
                <a:ea typeface="+mn-ea"/>
                <a:cs typeface="Arial"/>
              </a:rPr>
              <a:pPr rtl="0" fontAlgn="base">
                <a:spcAft>
                  <a:spcPct val="0"/>
                </a:spcAft>
                <a:defRPr/>
              </a:pPr>
              <a:t>‹#›</a:t>
            </a:fld>
            <a:endParaRPr lang="en-US" kern="1200">
              <a:solidFill>
                <a:srgbClr val="000000"/>
              </a:solidFill>
              <a:latin typeface="Arial"/>
              <a:ea typeface="+mn-ea"/>
              <a:cs typeface="Arial"/>
            </a:endParaRPr>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Lst>
  <p:hf hdr="0" ftr="0" dt="0"/>
  <p:txStyles>
    <p:titleStyle>
      <a:lvl1pPr algn="ctr" rtl="0" eaLnBrk="0" fontAlgn="base" hangingPunct="0">
        <a:spcBef>
          <a:spcPct val="0"/>
        </a:spcBef>
        <a:spcAft>
          <a:spcPct val="0"/>
        </a:spcAft>
        <a:defRPr sz="4600">
          <a:solidFill>
            <a:schemeClr val="tx2"/>
          </a:solidFill>
          <a:latin typeface="+mj-lt"/>
          <a:ea typeface="+mj-ea"/>
          <a:cs typeface="+mj-cs"/>
        </a:defRPr>
      </a:lvl1pPr>
      <a:lvl2pPr algn="ctr" rtl="0" eaLnBrk="0" fontAlgn="base" hangingPunct="0">
        <a:spcBef>
          <a:spcPct val="0"/>
        </a:spcBef>
        <a:spcAft>
          <a:spcPct val="0"/>
        </a:spcAft>
        <a:defRPr sz="4600">
          <a:solidFill>
            <a:schemeClr val="tx2"/>
          </a:solidFill>
          <a:latin typeface="Arial" charset="0"/>
          <a:cs typeface="Arial" charset="0"/>
        </a:defRPr>
      </a:lvl2pPr>
      <a:lvl3pPr algn="ctr" rtl="0" eaLnBrk="0" fontAlgn="base" hangingPunct="0">
        <a:spcBef>
          <a:spcPct val="0"/>
        </a:spcBef>
        <a:spcAft>
          <a:spcPct val="0"/>
        </a:spcAft>
        <a:defRPr sz="4600">
          <a:solidFill>
            <a:schemeClr val="tx2"/>
          </a:solidFill>
          <a:latin typeface="Arial" charset="0"/>
          <a:cs typeface="Arial" charset="0"/>
        </a:defRPr>
      </a:lvl3pPr>
      <a:lvl4pPr algn="ctr" rtl="0" eaLnBrk="0" fontAlgn="base" hangingPunct="0">
        <a:spcBef>
          <a:spcPct val="0"/>
        </a:spcBef>
        <a:spcAft>
          <a:spcPct val="0"/>
        </a:spcAft>
        <a:defRPr sz="4600">
          <a:solidFill>
            <a:schemeClr val="tx2"/>
          </a:solidFill>
          <a:latin typeface="Arial" charset="0"/>
          <a:cs typeface="Arial" charset="0"/>
        </a:defRPr>
      </a:lvl4pPr>
      <a:lvl5pPr algn="ctr" rtl="0" eaLnBrk="0" fontAlgn="base" hangingPunct="0">
        <a:spcBef>
          <a:spcPct val="0"/>
        </a:spcBef>
        <a:spcAft>
          <a:spcPct val="0"/>
        </a:spcAft>
        <a:defRPr sz="4600">
          <a:solidFill>
            <a:schemeClr val="tx2"/>
          </a:solidFill>
          <a:latin typeface="Arial" charset="0"/>
          <a:cs typeface="Arial" charset="0"/>
        </a:defRPr>
      </a:lvl5pPr>
      <a:lvl6pPr marL="477901" algn="ctr" rtl="0" fontAlgn="base">
        <a:spcBef>
          <a:spcPct val="0"/>
        </a:spcBef>
        <a:spcAft>
          <a:spcPct val="0"/>
        </a:spcAft>
        <a:defRPr sz="4600">
          <a:solidFill>
            <a:schemeClr val="tx2"/>
          </a:solidFill>
          <a:latin typeface="Arial" charset="0"/>
          <a:cs typeface="Arial" charset="0"/>
        </a:defRPr>
      </a:lvl6pPr>
      <a:lvl7pPr marL="955799" algn="ctr" rtl="0" fontAlgn="base">
        <a:spcBef>
          <a:spcPct val="0"/>
        </a:spcBef>
        <a:spcAft>
          <a:spcPct val="0"/>
        </a:spcAft>
        <a:defRPr sz="4600">
          <a:solidFill>
            <a:schemeClr val="tx2"/>
          </a:solidFill>
          <a:latin typeface="Arial" charset="0"/>
          <a:cs typeface="Arial" charset="0"/>
        </a:defRPr>
      </a:lvl7pPr>
      <a:lvl8pPr marL="1433699" algn="ctr" rtl="0" fontAlgn="base">
        <a:spcBef>
          <a:spcPct val="0"/>
        </a:spcBef>
        <a:spcAft>
          <a:spcPct val="0"/>
        </a:spcAft>
        <a:defRPr sz="4600">
          <a:solidFill>
            <a:schemeClr val="tx2"/>
          </a:solidFill>
          <a:latin typeface="Arial" charset="0"/>
          <a:cs typeface="Arial" charset="0"/>
        </a:defRPr>
      </a:lvl8pPr>
      <a:lvl9pPr marL="1911598" algn="ctr" rtl="0" fontAlgn="base">
        <a:spcBef>
          <a:spcPct val="0"/>
        </a:spcBef>
        <a:spcAft>
          <a:spcPct val="0"/>
        </a:spcAft>
        <a:defRPr sz="4600">
          <a:solidFill>
            <a:schemeClr val="tx2"/>
          </a:solidFill>
          <a:latin typeface="Arial" charset="0"/>
          <a:cs typeface="Arial" charset="0"/>
        </a:defRPr>
      </a:lvl9pPr>
    </p:titleStyle>
    <p:bodyStyle>
      <a:lvl1pPr marL="358425" indent="-358425" algn="l" rtl="0" eaLnBrk="0" fontAlgn="base" hangingPunct="0">
        <a:spcBef>
          <a:spcPct val="20000"/>
        </a:spcBef>
        <a:spcAft>
          <a:spcPct val="0"/>
        </a:spcAft>
        <a:buChar char="•"/>
        <a:defRPr sz="3300">
          <a:solidFill>
            <a:schemeClr val="tx1"/>
          </a:solidFill>
          <a:latin typeface="+mn-lt"/>
          <a:ea typeface="+mn-ea"/>
          <a:cs typeface="+mn-cs"/>
        </a:defRPr>
      </a:lvl1pPr>
      <a:lvl2pPr marL="776587" indent="-298687" algn="l" rtl="0" eaLnBrk="0" fontAlgn="base" hangingPunct="0">
        <a:spcBef>
          <a:spcPct val="20000"/>
        </a:spcBef>
        <a:spcAft>
          <a:spcPct val="0"/>
        </a:spcAft>
        <a:buChar char="–"/>
        <a:defRPr sz="2900">
          <a:solidFill>
            <a:schemeClr val="tx1"/>
          </a:solidFill>
          <a:latin typeface="+mn-lt"/>
          <a:cs typeface="+mn-cs"/>
        </a:defRPr>
      </a:lvl2pPr>
      <a:lvl3pPr marL="1194749" indent="-238951" algn="l" rtl="0" eaLnBrk="0" fontAlgn="base" hangingPunct="0">
        <a:spcBef>
          <a:spcPct val="20000"/>
        </a:spcBef>
        <a:spcAft>
          <a:spcPct val="0"/>
        </a:spcAft>
        <a:buChar char="•"/>
        <a:defRPr sz="2500">
          <a:solidFill>
            <a:schemeClr val="tx1"/>
          </a:solidFill>
          <a:latin typeface="+mn-lt"/>
          <a:cs typeface="+mn-cs"/>
        </a:defRPr>
      </a:lvl3pPr>
      <a:lvl4pPr marL="1672649" indent="-238951" algn="l" rtl="0" eaLnBrk="0" fontAlgn="base" hangingPunct="0">
        <a:spcBef>
          <a:spcPct val="20000"/>
        </a:spcBef>
        <a:spcAft>
          <a:spcPct val="0"/>
        </a:spcAft>
        <a:buChar char="–"/>
        <a:defRPr sz="2100">
          <a:solidFill>
            <a:schemeClr val="tx1"/>
          </a:solidFill>
          <a:latin typeface="+mn-lt"/>
          <a:cs typeface="+mn-cs"/>
        </a:defRPr>
      </a:lvl4pPr>
      <a:lvl5pPr marL="2150549" indent="-238951" algn="l" rtl="0" eaLnBrk="0" fontAlgn="base" hangingPunct="0">
        <a:spcBef>
          <a:spcPct val="20000"/>
        </a:spcBef>
        <a:spcAft>
          <a:spcPct val="0"/>
        </a:spcAft>
        <a:buChar char="»"/>
        <a:defRPr sz="2100">
          <a:solidFill>
            <a:schemeClr val="tx1"/>
          </a:solidFill>
          <a:latin typeface="+mn-lt"/>
          <a:cs typeface="+mn-cs"/>
        </a:defRPr>
      </a:lvl5pPr>
      <a:lvl6pPr marL="2628449" indent="-238951" algn="l" rtl="0" fontAlgn="base">
        <a:spcBef>
          <a:spcPct val="20000"/>
        </a:spcBef>
        <a:spcAft>
          <a:spcPct val="0"/>
        </a:spcAft>
        <a:buChar char="»"/>
        <a:defRPr sz="2100">
          <a:solidFill>
            <a:schemeClr val="tx1"/>
          </a:solidFill>
          <a:latin typeface="+mn-lt"/>
          <a:cs typeface="+mn-cs"/>
        </a:defRPr>
      </a:lvl6pPr>
      <a:lvl7pPr marL="3106347" indent="-238951" algn="l" rtl="0" fontAlgn="base">
        <a:spcBef>
          <a:spcPct val="20000"/>
        </a:spcBef>
        <a:spcAft>
          <a:spcPct val="0"/>
        </a:spcAft>
        <a:buChar char="»"/>
        <a:defRPr sz="2100">
          <a:solidFill>
            <a:schemeClr val="tx1"/>
          </a:solidFill>
          <a:latin typeface="+mn-lt"/>
          <a:cs typeface="+mn-cs"/>
        </a:defRPr>
      </a:lvl7pPr>
      <a:lvl8pPr marL="3584246" indent="-238951" algn="l" rtl="0" fontAlgn="base">
        <a:spcBef>
          <a:spcPct val="20000"/>
        </a:spcBef>
        <a:spcAft>
          <a:spcPct val="0"/>
        </a:spcAft>
        <a:buChar char="»"/>
        <a:defRPr sz="2100">
          <a:solidFill>
            <a:schemeClr val="tx1"/>
          </a:solidFill>
          <a:latin typeface="+mn-lt"/>
          <a:cs typeface="+mn-cs"/>
        </a:defRPr>
      </a:lvl8pPr>
      <a:lvl9pPr marL="4062147" indent="-238951" algn="l" rtl="0" fontAlgn="base">
        <a:spcBef>
          <a:spcPct val="20000"/>
        </a:spcBef>
        <a:spcAft>
          <a:spcPct val="0"/>
        </a:spcAft>
        <a:buChar char="»"/>
        <a:defRPr sz="2100">
          <a:solidFill>
            <a:schemeClr val="tx1"/>
          </a:solidFill>
          <a:latin typeface="+mn-lt"/>
          <a:cs typeface="+mn-cs"/>
        </a:defRPr>
      </a:lvl9pPr>
    </p:bodyStyle>
    <p:otherStyle>
      <a:defPPr>
        <a:defRPr lang="en-US"/>
      </a:defPPr>
      <a:lvl1pPr marL="0" algn="l" defTabSz="955799" rtl="0" eaLnBrk="1" latinLnBrk="0" hangingPunct="1">
        <a:defRPr sz="1900" kern="1200">
          <a:solidFill>
            <a:schemeClr val="tx1"/>
          </a:solidFill>
          <a:latin typeface="+mn-lt"/>
          <a:ea typeface="+mn-ea"/>
          <a:cs typeface="+mn-cs"/>
        </a:defRPr>
      </a:lvl1pPr>
      <a:lvl2pPr marL="477901" algn="l" defTabSz="955799" rtl="0" eaLnBrk="1" latinLnBrk="0" hangingPunct="1">
        <a:defRPr sz="1900" kern="1200">
          <a:solidFill>
            <a:schemeClr val="tx1"/>
          </a:solidFill>
          <a:latin typeface="+mn-lt"/>
          <a:ea typeface="+mn-ea"/>
          <a:cs typeface="+mn-cs"/>
        </a:defRPr>
      </a:lvl2pPr>
      <a:lvl3pPr marL="955799" algn="l" defTabSz="955799" rtl="0" eaLnBrk="1" latinLnBrk="0" hangingPunct="1">
        <a:defRPr sz="1900" kern="1200">
          <a:solidFill>
            <a:schemeClr val="tx1"/>
          </a:solidFill>
          <a:latin typeface="+mn-lt"/>
          <a:ea typeface="+mn-ea"/>
          <a:cs typeface="+mn-cs"/>
        </a:defRPr>
      </a:lvl3pPr>
      <a:lvl4pPr marL="1433699" algn="l" defTabSz="955799" rtl="0" eaLnBrk="1" latinLnBrk="0" hangingPunct="1">
        <a:defRPr sz="1900" kern="1200">
          <a:solidFill>
            <a:schemeClr val="tx1"/>
          </a:solidFill>
          <a:latin typeface="+mn-lt"/>
          <a:ea typeface="+mn-ea"/>
          <a:cs typeface="+mn-cs"/>
        </a:defRPr>
      </a:lvl4pPr>
      <a:lvl5pPr marL="1911598" algn="l" defTabSz="955799" rtl="0" eaLnBrk="1" latinLnBrk="0" hangingPunct="1">
        <a:defRPr sz="1900" kern="1200">
          <a:solidFill>
            <a:schemeClr val="tx1"/>
          </a:solidFill>
          <a:latin typeface="+mn-lt"/>
          <a:ea typeface="+mn-ea"/>
          <a:cs typeface="+mn-cs"/>
        </a:defRPr>
      </a:lvl5pPr>
      <a:lvl6pPr marL="2389498" algn="l" defTabSz="955799" rtl="0" eaLnBrk="1" latinLnBrk="0" hangingPunct="1">
        <a:defRPr sz="1900" kern="1200">
          <a:solidFill>
            <a:schemeClr val="tx1"/>
          </a:solidFill>
          <a:latin typeface="+mn-lt"/>
          <a:ea typeface="+mn-ea"/>
          <a:cs typeface="+mn-cs"/>
        </a:defRPr>
      </a:lvl6pPr>
      <a:lvl7pPr marL="2867397" algn="l" defTabSz="955799" rtl="0" eaLnBrk="1" latinLnBrk="0" hangingPunct="1">
        <a:defRPr sz="1900" kern="1200">
          <a:solidFill>
            <a:schemeClr val="tx1"/>
          </a:solidFill>
          <a:latin typeface="+mn-lt"/>
          <a:ea typeface="+mn-ea"/>
          <a:cs typeface="+mn-cs"/>
        </a:defRPr>
      </a:lvl7pPr>
      <a:lvl8pPr marL="3345296" algn="l" defTabSz="955799" rtl="0" eaLnBrk="1" latinLnBrk="0" hangingPunct="1">
        <a:defRPr sz="1900" kern="1200">
          <a:solidFill>
            <a:schemeClr val="tx1"/>
          </a:solidFill>
          <a:latin typeface="+mn-lt"/>
          <a:ea typeface="+mn-ea"/>
          <a:cs typeface="+mn-cs"/>
        </a:defRPr>
      </a:lvl8pPr>
      <a:lvl9pPr marL="3823196" algn="l" defTabSz="955799"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80060" y="285636"/>
            <a:ext cx="8641080" cy="1188773"/>
          </a:xfrm>
          <a:prstGeom prst="rect">
            <a:avLst/>
          </a:prstGeom>
        </p:spPr>
        <p:txBody>
          <a:bodyPr vert="horz" lIns="95580" tIns="47790" rIns="95580" bIns="47790"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3075" name="Text Placeholder 12"/>
          <p:cNvSpPr>
            <a:spLocks noGrp="1"/>
          </p:cNvSpPr>
          <p:nvPr>
            <p:ph type="body" idx="1"/>
          </p:nvPr>
        </p:nvSpPr>
        <p:spPr bwMode="auto">
          <a:xfrm>
            <a:off x="480060" y="1664286"/>
            <a:ext cx="8641080" cy="4897084"/>
          </a:xfrm>
          <a:prstGeom prst="rect">
            <a:avLst/>
          </a:prstGeom>
          <a:noFill/>
          <a:ln w="9525">
            <a:noFill/>
            <a:miter lim="800000"/>
            <a:headEnd/>
            <a:tailEnd/>
          </a:ln>
        </p:spPr>
        <p:txBody>
          <a:bodyPr vert="horz" wrap="square" lIns="95580" tIns="47790" rIns="95580" bIns="477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480060" y="6673644"/>
            <a:ext cx="2240280" cy="379747"/>
          </a:xfrm>
          <a:prstGeom prst="rect">
            <a:avLst/>
          </a:prstGeom>
        </p:spPr>
        <p:txBody>
          <a:bodyPr vert="horz" lIns="95580" tIns="47790" rIns="95580" bIns="47790" anchor="b"/>
          <a:lstStyle>
            <a:lvl1pPr algn="l" eaLnBrk="1" latinLnBrk="0" hangingPunct="1">
              <a:spcBef>
                <a:spcPct val="30000"/>
              </a:spcBef>
              <a:buFontTx/>
              <a:buChar char="•"/>
              <a:defRPr kumimoji="0" sz="1300">
                <a:solidFill>
                  <a:schemeClr val="tx1">
                    <a:shade val="50000"/>
                  </a:schemeClr>
                </a:solidFill>
              </a:defRPr>
            </a:lvl1pPr>
          </a:lstStyle>
          <a:p>
            <a:pPr rtl="0" fontAlgn="base">
              <a:spcAft>
                <a:spcPct val="0"/>
              </a:spcAft>
              <a:defRPr/>
            </a:pPr>
            <a:endParaRPr lang="en-US" b="1" kern="1200">
              <a:solidFill>
                <a:prstClr val="black">
                  <a:shade val="50000"/>
                </a:prstClr>
              </a:solidFill>
              <a:latin typeface="Garamond" pitchFamily="18" charset="0"/>
              <a:ea typeface="+mn-ea"/>
              <a:cs typeface="Times New Roman" pitchFamily="18" charset="0"/>
            </a:endParaRPr>
          </a:p>
        </p:txBody>
      </p:sp>
      <p:sp>
        <p:nvSpPr>
          <p:cNvPr id="3" name="Footer Placeholder 2"/>
          <p:cNvSpPr>
            <a:spLocks noGrp="1"/>
          </p:cNvSpPr>
          <p:nvPr>
            <p:ph type="ftr" sz="quarter" idx="3"/>
          </p:nvPr>
        </p:nvSpPr>
        <p:spPr>
          <a:xfrm>
            <a:off x="3280410" y="6673644"/>
            <a:ext cx="3040380" cy="379747"/>
          </a:xfrm>
          <a:prstGeom prst="rect">
            <a:avLst/>
          </a:prstGeom>
        </p:spPr>
        <p:txBody>
          <a:bodyPr vert="horz" lIns="95580" tIns="47790" rIns="95580" bIns="47790" anchor="b"/>
          <a:lstStyle>
            <a:lvl1pPr algn="ctr" eaLnBrk="1" latinLnBrk="0" hangingPunct="1">
              <a:spcBef>
                <a:spcPct val="30000"/>
              </a:spcBef>
              <a:buFontTx/>
              <a:buChar char="•"/>
              <a:defRPr kumimoji="0" sz="1300">
                <a:solidFill>
                  <a:schemeClr val="tx1">
                    <a:shade val="50000"/>
                  </a:schemeClr>
                </a:solidFill>
              </a:defRPr>
            </a:lvl1pPr>
          </a:lstStyle>
          <a:p>
            <a:pPr rtl="0" fontAlgn="base">
              <a:spcAft>
                <a:spcPct val="0"/>
              </a:spcAft>
              <a:defRPr/>
            </a:pPr>
            <a:endParaRPr lang="en-US" b="1" kern="1200">
              <a:solidFill>
                <a:prstClr val="black">
                  <a:shade val="50000"/>
                </a:prstClr>
              </a:solidFill>
              <a:latin typeface="Garamond" pitchFamily="18" charset="0"/>
              <a:ea typeface="+mn-ea"/>
              <a:cs typeface="Times New Roman" pitchFamily="18" charset="0"/>
            </a:endParaRPr>
          </a:p>
        </p:txBody>
      </p:sp>
      <p:sp>
        <p:nvSpPr>
          <p:cNvPr id="23" name="Slide Number Placeholder 22"/>
          <p:cNvSpPr>
            <a:spLocks noGrp="1"/>
          </p:cNvSpPr>
          <p:nvPr>
            <p:ph type="sldNum" sz="quarter" idx="4"/>
          </p:nvPr>
        </p:nvSpPr>
        <p:spPr>
          <a:xfrm>
            <a:off x="8321040" y="6673644"/>
            <a:ext cx="800100" cy="379747"/>
          </a:xfrm>
          <a:prstGeom prst="rect">
            <a:avLst/>
          </a:prstGeom>
        </p:spPr>
        <p:txBody>
          <a:bodyPr vert="horz" lIns="0" tIns="47790" rIns="0" bIns="47790" anchor="b"/>
          <a:lstStyle>
            <a:lvl1pPr algn="r" eaLnBrk="1" latinLnBrk="0" hangingPunct="1">
              <a:spcBef>
                <a:spcPct val="30000"/>
              </a:spcBef>
              <a:buFontTx/>
              <a:buChar char="•"/>
              <a:defRPr kumimoji="0" sz="1300">
                <a:solidFill>
                  <a:schemeClr val="tx1">
                    <a:shade val="50000"/>
                  </a:schemeClr>
                </a:solidFill>
              </a:defRPr>
            </a:lvl1pPr>
          </a:lstStyle>
          <a:p>
            <a:pPr rtl="0" fontAlgn="base">
              <a:spcAft>
                <a:spcPct val="0"/>
              </a:spcAft>
              <a:defRPr/>
            </a:pPr>
            <a:fld id="{4161AED5-072E-4A53-863C-91691930B4E0}" type="slidenum">
              <a:rPr lang="en-US" b="1" kern="1200">
                <a:solidFill>
                  <a:prstClr val="black">
                    <a:shade val="50000"/>
                  </a:prstClr>
                </a:solidFill>
                <a:latin typeface="Garamond" pitchFamily="18" charset="0"/>
                <a:ea typeface="+mn-ea"/>
                <a:cs typeface="Times New Roman" pitchFamily="18" charset="0"/>
              </a:rPr>
              <a:pPr rtl="0" fontAlgn="base">
                <a:spcAft>
                  <a:spcPct val="0"/>
                </a:spcAft>
                <a:defRPr/>
              </a:pPr>
              <a:t>‹#›</a:t>
            </a:fld>
            <a:endParaRPr lang="en-US" b="1" kern="1200" dirty="0">
              <a:solidFill>
                <a:prstClr val="black">
                  <a:shade val="50000"/>
                </a:prstClr>
              </a:solidFill>
              <a:latin typeface="Garamond" pitchFamily="18" charset="0"/>
              <a:ea typeface="+mn-ea"/>
              <a:cs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ransition spd="med">
    <p:circle/>
  </p:transition>
  <p:timing>
    <p:tnLst>
      <p:par>
        <p:cTn id="1" dur="indefinite" restart="never" nodeType="tmRoot"/>
      </p:par>
    </p:tnLst>
  </p:timing>
  <p:txStyles>
    <p:titleStyle>
      <a:lvl1pPr algn="ctr" rtl="0" eaLnBrk="0" fontAlgn="base" hangingPunct="0">
        <a:spcBef>
          <a:spcPct val="0"/>
        </a:spcBef>
        <a:spcAft>
          <a:spcPct val="0"/>
        </a:spcAft>
        <a:defRPr sz="43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300" b="1">
          <a:solidFill>
            <a:schemeClr val="tx1"/>
          </a:solidFill>
          <a:latin typeface="Franklin Gothic Book" pitchFamily="34" charset="0"/>
        </a:defRPr>
      </a:lvl2pPr>
      <a:lvl3pPr algn="ctr" rtl="0" eaLnBrk="0" fontAlgn="base" hangingPunct="0">
        <a:spcBef>
          <a:spcPct val="0"/>
        </a:spcBef>
        <a:spcAft>
          <a:spcPct val="0"/>
        </a:spcAft>
        <a:defRPr sz="4300" b="1">
          <a:solidFill>
            <a:schemeClr val="tx1"/>
          </a:solidFill>
          <a:latin typeface="Franklin Gothic Book" pitchFamily="34" charset="0"/>
        </a:defRPr>
      </a:lvl3pPr>
      <a:lvl4pPr algn="ctr" rtl="0" eaLnBrk="0" fontAlgn="base" hangingPunct="0">
        <a:spcBef>
          <a:spcPct val="0"/>
        </a:spcBef>
        <a:spcAft>
          <a:spcPct val="0"/>
        </a:spcAft>
        <a:defRPr sz="4300" b="1">
          <a:solidFill>
            <a:schemeClr val="tx1"/>
          </a:solidFill>
          <a:latin typeface="Franklin Gothic Book" pitchFamily="34" charset="0"/>
        </a:defRPr>
      </a:lvl4pPr>
      <a:lvl5pPr algn="ctr" rtl="0" eaLnBrk="0" fontAlgn="base" hangingPunct="0">
        <a:spcBef>
          <a:spcPct val="0"/>
        </a:spcBef>
        <a:spcAft>
          <a:spcPct val="0"/>
        </a:spcAft>
        <a:defRPr sz="4300" b="1">
          <a:solidFill>
            <a:schemeClr val="tx1"/>
          </a:solidFill>
          <a:latin typeface="Franklin Gothic Book" pitchFamily="34" charset="0"/>
        </a:defRPr>
      </a:lvl5pPr>
      <a:lvl6pPr marL="477901" algn="ctr" rtl="0" fontAlgn="base">
        <a:spcBef>
          <a:spcPct val="0"/>
        </a:spcBef>
        <a:spcAft>
          <a:spcPct val="0"/>
        </a:spcAft>
        <a:defRPr sz="4300" b="1">
          <a:solidFill>
            <a:schemeClr val="tx1"/>
          </a:solidFill>
          <a:latin typeface="Franklin Gothic Book" pitchFamily="34" charset="0"/>
        </a:defRPr>
      </a:lvl6pPr>
      <a:lvl7pPr marL="955799" algn="ctr" rtl="0" fontAlgn="base">
        <a:spcBef>
          <a:spcPct val="0"/>
        </a:spcBef>
        <a:spcAft>
          <a:spcPct val="0"/>
        </a:spcAft>
        <a:defRPr sz="4300" b="1">
          <a:solidFill>
            <a:schemeClr val="tx1"/>
          </a:solidFill>
          <a:latin typeface="Franklin Gothic Book" pitchFamily="34" charset="0"/>
        </a:defRPr>
      </a:lvl7pPr>
      <a:lvl8pPr marL="1433699" algn="ctr" rtl="0" fontAlgn="base">
        <a:spcBef>
          <a:spcPct val="0"/>
        </a:spcBef>
        <a:spcAft>
          <a:spcPct val="0"/>
        </a:spcAft>
        <a:defRPr sz="4300" b="1">
          <a:solidFill>
            <a:schemeClr val="tx1"/>
          </a:solidFill>
          <a:latin typeface="Franklin Gothic Book" pitchFamily="34" charset="0"/>
        </a:defRPr>
      </a:lvl8pPr>
      <a:lvl9pPr marL="1911598" algn="ctr" rtl="0" fontAlgn="base">
        <a:spcBef>
          <a:spcPct val="0"/>
        </a:spcBef>
        <a:spcAft>
          <a:spcPct val="0"/>
        </a:spcAft>
        <a:defRPr sz="4300" b="1">
          <a:solidFill>
            <a:schemeClr val="tx1"/>
          </a:solidFill>
          <a:latin typeface="Franklin Gothic Book" pitchFamily="34" charset="0"/>
        </a:defRPr>
      </a:lvl9pPr>
    </p:titleStyle>
    <p:bodyStyle>
      <a:lvl1pPr marL="572485" indent="-429777" algn="l" rtl="0" eaLnBrk="0" fontAlgn="base" hangingPunct="0">
        <a:spcBef>
          <a:spcPct val="20000"/>
        </a:spcBef>
        <a:spcAft>
          <a:spcPct val="0"/>
        </a:spcAft>
        <a:buClr>
          <a:srgbClr val="000000"/>
        </a:buClr>
        <a:buSzPct val="65000"/>
        <a:buFont typeface="Wingdings 2" pitchFamily="18" charset="2"/>
        <a:buChar char=""/>
        <a:defRPr sz="2900" kern="1200">
          <a:solidFill>
            <a:schemeClr val="tx1"/>
          </a:solidFill>
          <a:latin typeface="+mn-lt"/>
          <a:ea typeface="+mn-ea"/>
          <a:cs typeface="+mn-cs"/>
        </a:defRPr>
      </a:lvl1pPr>
      <a:lvl2pPr marL="907679" indent="-295369" algn="l" rtl="0" eaLnBrk="0" fontAlgn="base" hangingPunct="0">
        <a:spcBef>
          <a:spcPct val="20000"/>
        </a:spcBef>
        <a:spcAft>
          <a:spcPct val="0"/>
        </a:spcAft>
        <a:buClr>
          <a:schemeClr val="tx1"/>
        </a:buClr>
        <a:buSzPct val="80000"/>
        <a:buFont typeface="Wingdings 2" pitchFamily="18" charset="2"/>
        <a:buChar char=""/>
        <a:defRPr sz="2500" kern="1200">
          <a:solidFill>
            <a:schemeClr val="tx1"/>
          </a:solidFill>
          <a:latin typeface="+mn-lt"/>
          <a:ea typeface="+mn-ea"/>
          <a:cs typeface="+mn-cs"/>
        </a:defRPr>
      </a:lvl2pPr>
      <a:lvl3pPr marL="1184794" indent="-238951" algn="l" rtl="0" eaLnBrk="0" fontAlgn="base" hangingPunct="0">
        <a:spcBef>
          <a:spcPct val="20000"/>
        </a:spcBef>
        <a:spcAft>
          <a:spcPct val="0"/>
        </a:spcAft>
        <a:buClr>
          <a:schemeClr val="tx1"/>
        </a:buClr>
        <a:buSzPct val="95000"/>
        <a:buFont typeface="Wingdings" pitchFamily="2" charset="2"/>
        <a:buChar char=""/>
        <a:defRPr sz="2300" kern="1200">
          <a:solidFill>
            <a:schemeClr val="tx1"/>
          </a:solidFill>
          <a:latin typeface="+mn-lt"/>
          <a:ea typeface="+mn-ea"/>
          <a:cs typeface="+mn-cs"/>
        </a:defRPr>
      </a:lvl3pPr>
      <a:lvl4pPr marL="1413787" indent="-190828" algn="l" rtl="0" eaLnBrk="0" fontAlgn="base" hangingPunct="0">
        <a:spcBef>
          <a:spcPct val="20000"/>
        </a:spcBef>
        <a:spcAft>
          <a:spcPct val="0"/>
        </a:spcAft>
        <a:buClr>
          <a:schemeClr val="tx1"/>
        </a:buClr>
        <a:buSzPct val="100000"/>
        <a:buFont typeface="Wingdings 3" pitchFamily="18" charset="2"/>
        <a:buChar char=""/>
        <a:defRPr sz="2100" kern="1200">
          <a:solidFill>
            <a:schemeClr val="tx1"/>
          </a:solidFill>
          <a:latin typeface="+mn-lt"/>
          <a:ea typeface="+mn-ea"/>
          <a:cs typeface="+mn-cs"/>
        </a:defRPr>
      </a:lvl4pPr>
      <a:lvl5pPr marL="1614571" indent="-190828" algn="l" rtl="0" eaLnBrk="0" fontAlgn="base" hangingPunct="0">
        <a:spcBef>
          <a:spcPct val="20000"/>
        </a:spcBef>
        <a:spcAft>
          <a:spcPct val="0"/>
        </a:spcAft>
        <a:buClr>
          <a:schemeClr val="tx1"/>
        </a:buClr>
        <a:buFont typeface="Wingdings 2" pitchFamily="18" charset="2"/>
        <a:buChar char=""/>
        <a:defRPr sz="2100" kern="1200">
          <a:solidFill>
            <a:schemeClr val="tx1"/>
          </a:solidFill>
          <a:latin typeface="+mn-lt"/>
          <a:ea typeface="+mn-ea"/>
          <a:cs typeface="+mn-cs"/>
        </a:defRPr>
      </a:lvl5pPr>
      <a:lvl6pPr marL="1844693" indent="-191160" algn="l" rtl="0" eaLnBrk="1" latinLnBrk="0" hangingPunct="1">
        <a:spcBef>
          <a:spcPct val="20000"/>
        </a:spcBef>
        <a:buClr>
          <a:schemeClr val="tx1"/>
        </a:buClr>
        <a:buFont typeface="Wingdings 3"/>
        <a:buChar char=""/>
        <a:defRPr kumimoji="0" sz="1900" kern="1200">
          <a:solidFill>
            <a:schemeClr val="tx1"/>
          </a:solidFill>
          <a:latin typeface="+mn-lt"/>
          <a:ea typeface="+mn-ea"/>
          <a:cs typeface="+mn-cs"/>
        </a:defRPr>
      </a:lvl6pPr>
      <a:lvl7pPr marL="2054968" indent="-191160" algn="l" rtl="0" eaLnBrk="1" latinLnBrk="0" hangingPunct="1">
        <a:spcBef>
          <a:spcPct val="20000"/>
        </a:spcBef>
        <a:buClr>
          <a:schemeClr val="tx1"/>
        </a:buClr>
        <a:buFont typeface="Wingdings 2"/>
        <a:buChar char=""/>
        <a:defRPr kumimoji="0" sz="1700" kern="1200">
          <a:solidFill>
            <a:schemeClr val="tx1"/>
          </a:solidFill>
          <a:latin typeface="+mn-lt"/>
          <a:ea typeface="+mn-ea"/>
          <a:cs typeface="+mn-cs"/>
        </a:defRPr>
      </a:lvl7pPr>
      <a:lvl8pPr marL="2265246" indent="-191160" algn="l" rtl="0" eaLnBrk="1" latinLnBrk="0" hangingPunct="1">
        <a:spcBef>
          <a:spcPct val="20000"/>
        </a:spcBef>
        <a:buClr>
          <a:schemeClr val="tx1"/>
        </a:buClr>
        <a:buFont typeface="Wingdings 2"/>
        <a:buChar char=""/>
        <a:defRPr kumimoji="0" sz="1500" kern="1200">
          <a:solidFill>
            <a:schemeClr val="tx1"/>
          </a:solidFill>
          <a:latin typeface="+mn-lt"/>
          <a:ea typeface="+mn-ea"/>
          <a:cs typeface="+mn-cs"/>
        </a:defRPr>
      </a:lvl8pPr>
      <a:lvl9pPr marL="2475519" indent="-191160" algn="l" rtl="0" eaLnBrk="1" latinLnBrk="0" hangingPunct="1">
        <a:spcBef>
          <a:spcPct val="20000"/>
        </a:spcBef>
        <a:buClr>
          <a:schemeClr val="tx1"/>
        </a:buClr>
        <a:buFont typeface="Wingdings 2"/>
        <a:buChar char=""/>
        <a:defRPr kumimoji="0" sz="15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77901" algn="l" rtl="0" eaLnBrk="1" latinLnBrk="0" hangingPunct="1">
        <a:defRPr kumimoji="0" kern="1200">
          <a:solidFill>
            <a:schemeClr val="tx1"/>
          </a:solidFill>
          <a:latin typeface="+mn-lt"/>
          <a:ea typeface="+mn-ea"/>
          <a:cs typeface="+mn-cs"/>
        </a:defRPr>
      </a:lvl2pPr>
      <a:lvl3pPr marL="955799" algn="l" rtl="0" eaLnBrk="1" latinLnBrk="0" hangingPunct="1">
        <a:defRPr kumimoji="0" kern="1200">
          <a:solidFill>
            <a:schemeClr val="tx1"/>
          </a:solidFill>
          <a:latin typeface="+mn-lt"/>
          <a:ea typeface="+mn-ea"/>
          <a:cs typeface="+mn-cs"/>
        </a:defRPr>
      </a:lvl3pPr>
      <a:lvl4pPr marL="1433699" algn="l" rtl="0" eaLnBrk="1" latinLnBrk="0" hangingPunct="1">
        <a:defRPr kumimoji="0" kern="1200">
          <a:solidFill>
            <a:schemeClr val="tx1"/>
          </a:solidFill>
          <a:latin typeface="+mn-lt"/>
          <a:ea typeface="+mn-ea"/>
          <a:cs typeface="+mn-cs"/>
        </a:defRPr>
      </a:lvl4pPr>
      <a:lvl5pPr marL="1911598" algn="l" rtl="0" eaLnBrk="1" latinLnBrk="0" hangingPunct="1">
        <a:defRPr kumimoji="0" kern="1200">
          <a:solidFill>
            <a:schemeClr val="tx1"/>
          </a:solidFill>
          <a:latin typeface="+mn-lt"/>
          <a:ea typeface="+mn-ea"/>
          <a:cs typeface="+mn-cs"/>
        </a:defRPr>
      </a:lvl5pPr>
      <a:lvl6pPr marL="2389498" algn="l" rtl="0" eaLnBrk="1" latinLnBrk="0" hangingPunct="1">
        <a:defRPr kumimoji="0" kern="1200">
          <a:solidFill>
            <a:schemeClr val="tx1"/>
          </a:solidFill>
          <a:latin typeface="+mn-lt"/>
          <a:ea typeface="+mn-ea"/>
          <a:cs typeface="+mn-cs"/>
        </a:defRPr>
      </a:lvl6pPr>
      <a:lvl7pPr marL="2867397" algn="l" rtl="0" eaLnBrk="1" latinLnBrk="0" hangingPunct="1">
        <a:defRPr kumimoji="0" kern="1200">
          <a:solidFill>
            <a:schemeClr val="tx1"/>
          </a:solidFill>
          <a:latin typeface="+mn-lt"/>
          <a:ea typeface="+mn-ea"/>
          <a:cs typeface="+mn-cs"/>
        </a:defRPr>
      </a:lvl7pPr>
      <a:lvl8pPr marL="3345296" algn="l" rtl="0" eaLnBrk="1" latinLnBrk="0" hangingPunct="1">
        <a:defRPr kumimoji="0" kern="1200">
          <a:solidFill>
            <a:schemeClr val="tx1"/>
          </a:solidFill>
          <a:latin typeface="+mn-lt"/>
          <a:ea typeface="+mn-ea"/>
          <a:cs typeface="+mn-cs"/>
        </a:defRPr>
      </a:lvl8pPr>
      <a:lvl9pPr marL="3823196"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56.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jpe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66.xml"/><Relationship Id="rId5" Type="http://schemas.openxmlformats.org/officeDocument/2006/relationships/image" Target="../media/image57.gif"/><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4.jpe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6.xml"/><Relationship Id="rId1" Type="http://schemas.openxmlformats.org/officeDocument/2006/relationships/slideLayout" Target="../slideLayouts/slideLayout166.xml"/></Relationships>
</file>

<file path=ppt/slides/_rels/slide1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9.xml"/><Relationship Id="rId1" Type="http://schemas.openxmlformats.org/officeDocument/2006/relationships/slideLayout" Target="../slideLayouts/slideLayout85.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0.xml"/><Relationship Id="rId1" Type="http://schemas.openxmlformats.org/officeDocument/2006/relationships/slideLayout" Target="../slideLayouts/slideLayout85.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76.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4.jpeg"/><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3.jpeg"/><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2.jpeg"/><Relationship Id="rId7"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9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93.xml"/><Relationship Id="rId4" Type="http://schemas.openxmlformats.org/officeDocument/2006/relationships/image" Target="../media/image73.emf"/></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93.xml"/><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93.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30.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30.xml"/><Relationship Id="rId1" Type="http://schemas.openxmlformats.org/officeDocument/2006/relationships/slideLayout" Target="../slideLayouts/slideLayout194.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66.xml"/><Relationship Id="rId5" Type="http://schemas.openxmlformats.org/officeDocument/2006/relationships/image" Target="../media/image4.jpeg"/><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76.xml"/><Relationship Id="rId6" Type="http://schemas.openxmlformats.org/officeDocument/2006/relationships/chart" Target="../charts/chart1.xml"/><Relationship Id="rId5" Type="http://schemas.openxmlformats.org/officeDocument/2006/relationships/image" Target="../media/image4.jpeg"/><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76.xml"/><Relationship Id="rId5" Type="http://schemas.openxmlformats.org/officeDocument/2006/relationships/image" Target="../media/image4.jpeg"/><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71.xml"/><Relationship Id="rId5" Type="http://schemas.openxmlformats.org/officeDocument/2006/relationships/image" Target="../media/image4.jpeg"/><Relationship Id="rId4" Type="http://schemas.openxmlformats.org/officeDocument/2006/relationships/image" Target="../media/image77.emf"/></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111.xml"/><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71.xml"/><Relationship Id="rId5" Type="http://schemas.openxmlformats.org/officeDocument/2006/relationships/image" Target="../media/image4.jpeg"/><Relationship Id="rId4" Type="http://schemas.openxmlformats.org/officeDocument/2006/relationships/image" Target="../media/image79.emf"/></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111.xml"/><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65.xml"/><Relationship Id="rId5" Type="http://schemas.openxmlformats.org/officeDocument/2006/relationships/image" Target="../media/image4.jpeg"/><Relationship Id="rId4" Type="http://schemas.openxmlformats.org/officeDocument/2006/relationships/image" Target="../media/image3.jpeg"/></Relationships>
</file>

<file path=ppt/slides/_rels/slide3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59.xml"/></Relationships>
</file>

<file path=ppt/slides/_rels/slide4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hyperlink" Target="http://lcweb.loc.gov/copyright/" TargetMode="External"/><Relationship Id="rId7" Type="http://schemas.openxmlformats.org/officeDocument/2006/relationships/image" Target="../media/image82.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hyperlink" Target="http://journals.iop.org/" TargetMode="External"/><Relationship Id="rId5" Type="http://schemas.openxmlformats.org/officeDocument/2006/relationships/image" Target="../media/image81.png"/><Relationship Id="rId4" Type="http://schemas.openxmlformats.org/officeDocument/2006/relationships/hyperlink" Target="http://www.iop.org/EJ/S/1/NS_694119/aeLc0An0sVbrDtwIue8k0Q/" TargetMode="External"/><Relationship Id="rId9" Type="http://schemas.openxmlformats.org/officeDocument/2006/relationships/image" Target="../media/image4.jpe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84.emf"/><Relationship Id="rId4" Type="http://schemas.openxmlformats.org/officeDocument/2006/relationships/image" Target="../media/image3.jpeg"/></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hyperlink" Target="http://www.atlas-sys.com/company/newsletter/archive/OracleNewsletterWinter2009.pd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1.xml"/></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92.png"/></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3.xml"/><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image" Target="../media/image94.png"/></Relationships>
</file>

<file path=ppt/slides/_rels/slide54.xml.rels><?xml version="1.0" encoding="UTF-8" standalone="yes"?>
<Relationships xmlns="http://schemas.openxmlformats.org/package/2006/relationships"><Relationship Id="rId3" Type="http://schemas.openxmlformats.org/officeDocument/2006/relationships/hyperlink" Target="http://toolkit.idsproject.org/" TargetMode="External"/><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107.png"/><Relationship Id="rId2" Type="http://schemas.openxmlformats.org/officeDocument/2006/relationships/notesSlide" Target="../notesSlides/notesSlide56.xml"/><Relationship Id="rId16" Type="http://schemas.openxmlformats.org/officeDocument/2006/relationships/image" Target="../media/image111.png"/><Relationship Id="rId1" Type="http://schemas.openxmlformats.org/officeDocument/2006/relationships/slideLayout" Target="../slideLayouts/slideLayout1.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png"/><Relationship Id="rId15" Type="http://schemas.openxmlformats.org/officeDocument/2006/relationships/image" Target="../media/image11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 Id="rId14" Type="http://schemas.openxmlformats.org/officeDocument/2006/relationships/image" Target="../media/image109.png"/></Relationships>
</file>

<file path=ppt/slides/_rels/slide5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15.wmf"/><Relationship Id="rId5" Type="http://schemas.openxmlformats.org/officeDocument/2006/relationships/image" Target="../media/image114.wmf"/><Relationship Id="rId4" Type="http://schemas.openxmlformats.org/officeDocument/2006/relationships/image" Target="../media/image113.png"/></Relationships>
</file>

<file path=ppt/slides/_rels/slide5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117.png"/></Relationships>
</file>

<file path=ppt/slides/_rels/slide5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40.xml"/></Relationships>
</file>

<file path=ppt/slides/_rels/slide6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0.xml"/><Relationship Id="rId1" Type="http://schemas.openxmlformats.org/officeDocument/2006/relationships/slideLayout" Target="../slideLayouts/slideLayout6.xml"/><Relationship Id="rId5" Type="http://schemas.openxmlformats.org/officeDocument/2006/relationships/image" Target="../media/image124.png"/><Relationship Id="rId4" Type="http://schemas.openxmlformats.org/officeDocument/2006/relationships/image" Target="../media/image123.png"/></Relationships>
</file>

<file path=ppt/slides/_rels/slide6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126.png"/></Relationships>
</file>

<file path=ppt/slides/_rels/slide6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128.png"/></Relationships>
</file>

<file path=ppt/slides/_rels/slide6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6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4.xml"/><Relationship Id="rId1" Type="http://schemas.openxmlformats.org/officeDocument/2006/relationships/slideLayout" Target="../slideLayouts/slideLayout6.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33.png"/></Relationships>
</file>

<file path=ppt/slides/_rels/slide6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17.xml"/></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7.xml"/><Relationship Id="rId1" Type="http://schemas.openxmlformats.org/officeDocument/2006/relationships/slideLayout" Target="../slideLayouts/slideLayout180.xml"/><Relationship Id="rId6" Type="http://schemas.openxmlformats.org/officeDocument/2006/relationships/image" Target="../media/image135.emf"/><Relationship Id="rId5" Type="http://schemas.openxmlformats.org/officeDocument/2006/relationships/image" Target="../media/image4.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gif"/><Relationship Id="rId26" Type="http://schemas.openxmlformats.org/officeDocument/2006/relationships/image" Target="../media/image39.png"/><Relationship Id="rId39" Type="http://schemas.openxmlformats.org/officeDocument/2006/relationships/image" Target="../media/image51.png"/><Relationship Id="rId3" Type="http://schemas.openxmlformats.org/officeDocument/2006/relationships/image" Target="../media/image16.gif"/><Relationship Id="rId21" Type="http://schemas.openxmlformats.org/officeDocument/2006/relationships/image" Target="../media/image34.png"/><Relationship Id="rId34" Type="http://schemas.openxmlformats.org/officeDocument/2006/relationships/image" Target="../media/image46.png"/><Relationship Id="rId42" Type="http://schemas.openxmlformats.org/officeDocument/2006/relationships/image" Target="../media/image54.gif"/><Relationship Id="rId7" Type="http://schemas.openxmlformats.org/officeDocument/2006/relationships/image" Target="../media/image20.jpeg"/><Relationship Id="rId12" Type="http://schemas.openxmlformats.org/officeDocument/2006/relationships/image" Target="../media/image25.gif"/><Relationship Id="rId17" Type="http://schemas.openxmlformats.org/officeDocument/2006/relationships/image" Target="../media/image30.gif"/><Relationship Id="rId25" Type="http://schemas.openxmlformats.org/officeDocument/2006/relationships/image" Target="../media/image38.png"/><Relationship Id="rId33" Type="http://schemas.openxmlformats.org/officeDocument/2006/relationships/image" Target="../media/image45.png"/><Relationship Id="rId38" Type="http://schemas.openxmlformats.org/officeDocument/2006/relationships/image" Target="../media/image50.png"/><Relationship Id="rId2" Type="http://schemas.openxmlformats.org/officeDocument/2006/relationships/notesSlide" Target="../notesSlides/notesSlide7.xml"/><Relationship Id="rId16" Type="http://schemas.openxmlformats.org/officeDocument/2006/relationships/image" Target="../media/image29.png"/><Relationship Id="rId20" Type="http://schemas.openxmlformats.org/officeDocument/2006/relationships/image" Target="../media/image33.png"/><Relationship Id="rId29" Type="http://schemas.openxmlformats.org/officeDocument/2006/relationships/image" Target="../media/image41.gif"/><Relationship Id="rId41" Type="http://schemas.openxmlformats.org/officeDocument/2006/relationships/image" Target="../media/image53.gif"/><Relationship Id="rId1" Type="http://schemas.openxmlformats.org/officeDocument/2006/relationships/slideLayout" Target="../slideLayouts/slideLayout1.xml"/><Relationship Id="rId6" Type="http://schemas.openxmlformats.org/officeDocument/2006/relationships/image" Target="../media/image19.gif"/><Relationship Id="rId11" Type="http://schemas.openxmlformats.org/officeDocument/2006/relationships/image" Target="../media/image24.gif"/><Relationship Id="rId24" Type="http://schemas.openxmlformats.org/officeDocument/2006/relationships/image" Target="../media/image37.png"/><Relationship Id="rId32" Type="http://schemas.openxmlformats.org/officeDocument/2006/relationships/image" Target="../media/image44.png"/><Relationship Id="rId37" Type="http://schemas.openxmlformats.org/officeDocument/2006/relationships/image" Target="../media/image49.png"/><Relationship Id="rId40" Type="http://schemas.openxmlformats.org/officeDocument/2006/relationships/image" Target="../media/image52.gif"/><Relationship Id="rId5" Type="http://schemas.openxmlformats.org/officeDocument/2006/relationships/image" Target="../media/image18.jpeg"/><Relationship Id="rId15" Type="http://schemas.openxmlformats.org/officeDocument/2006/relationships/image" Target="../media/image28.png"/><Relationship Id="rId23" Type="http://schemas.openxmlformats.org/officeDocument/2006/relationships/image" Target="../media/image36.gif"/><Relationship Id="rId28" Type="http://schemas.openxmlformats.org/officeDocument/2006/relationships/image" Target="../media/image40.gif"/><Relationship Id="rId36" Type="http://schemas.openxmlformats.org/officeDocument/2006/relationships/image" Target="../media/image48.png"/><Relationship Id="rId10" Type="http://schemas.openxmlformats.org/officeDocument/2006/relationships/image" Target="../media/image23.gif"/><Relationship Id="rId19" Type="http://schemas.openxmlformats.org/officeDocument/2006/relationships/image" Target="../media/image32.jpeg"/><Relationship Id="rId31" Type="http://schemas.openxmlformats.org/officeDocument/2006/relationships/image" Target="../media/image43.png"/><Relationship Id="rId4" Type="http://schemas.openxmlformats.org/officeDocument/2006/relationships/image" Target="../media/image17.gif"/><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hyperlink" Target="http://www.gc.cuny.edu/index.htm" TargetMode="External"/><Relationship Id="rId30" Type="http://schemas.openxmlformats.org/officeDocument/2006/relationships/image" Target="../media/image42.png"/><Relationship Id="rId35" Type="http://schemas.openxmlformats.org/officeDocument/2006/relationships/image" Target="../media/image47.jpeg"/><Relationship Id="rId43" Type="http://schemas.openxmlformats.org/officeDocument/2006/relationships/image" Target="../media/image55.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4.jpe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52.xml"/><Relationship Id="rId5" Type="http://schemas.openxmlformats.org/officeDocument/2006/relationships/image" Target="../media/image56.pn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35170" name="Slide Number Placeholder 1"/>
          <p:cNvSpPr>
            <a:spLocks noGrp="1"/>
          </p:cNvSpPr>
          <p:nvPr>
            <p:ph type="sldNum" sz="quarter" idx="12"/>
          </p:nvPr>
        </p:nvSpPr>
        <p:spPr>
          <a:xfrm>
            <a:off x="8161020" y="6657133"/>
            <a:ext cx="320040" cy="237755"/>
          </a:xfrm>
        </p:spPr>
        <p:txBody>
          <a:bodyPr/>
          <a:lstStyle/>
          <a:p>
            <a:pPr algn="r" rtl="0" fontAlgn="base">
              <a:spcBef>
                <a:spcPct val="0"/>
              </a:spcBef>
              <a:spcAft>
                <a:spcPct val="0"/>
              </a:spcAft>
              <a:defRPr/>
            </a:pPr>
            <a:fld id="{63243E49-5E72-4759-A2B4-AF367778799D}" type="slidenum">
              <a:rPr lang="en-US" sz="900">
                <a:solidFill>
                  <a:srgbClr val="000000"/>
                </a:solidFill>
                <a:latin typeface="Trebuchet MS" pitchFamily="34" charset="0"/>
                <a:cs typeface="Arial"/>
              </a:rPr>
              <a:pPr algn="r" rtl="0" fontAlgn="base">
                <a:spcBef>
                  <a:spcPct val="0"/>
                </a:spcBef>
                <a:spcAft>
                  <a:spcPct val="0"/>
                </a:spcAft>
                <a:defRPr/>
              </a:pPr>
              <a:t>1</a:t>
            </a:fld>
            <a:endParaRPr lang="en-US" sz="900" dirty="0">
              <a:solidFill>
                <a:srgbClr val="000000"/>
              </a:solidFill>
              <a:latin typeface="Trebuchet MS" pitchFamily="34" charset="0"/>
              <a:cs typeface="Arial"/>
            </a:endParaRPr>
          </a:p>
        </p:txBody>
      </p:sp>
      <p:grpSp>
        <p:nvGrpSpPr>
          <p:cNvPr id="2" name="Group 27"/>
          <p:cNvGrpSpPr>
            <a:grpSpLocks/>
          </p:cNvGrpSpPr>
          <p:nvPr/>
        </p:nvGrpSpPr>
        <p:grpSpPr bwMode="auto">
          <a:xfrm>
            <a:off x="80014" y="6577882"/>
            <a:ext cx="8874443" cy="381399"/>
            <a:chOff x="304800" y="6331902"/>
            <a:chExt cx="8451314" cy="365760"/>
          </a:xfrm>
        </p:grpSpPr>
        <p:sp>
          <p:nvSpPr>
            <p:cNvPr id="63503" name="Line 31"/>
            <p:cNvSpPr>
              <a:spLocks noChangeShapeType="1"/>
            </p:cNvSpPr>
            <p:nvPr/>
          </p:nvSpPr>
          <p:spPr bwMode="auto">
            <a:xfrm>
              <a:off x="304800" y="6507162"/>
              <a:ext cx="7772400" cy="0"/>
            </a:xfrm>
            <a:prstGeom prst="line">
              <a:avLst/>
            </a:prstGeom>
            <a:noFill/>
            <a:ln w="9525">
              <a:solidFill>
                <a:srgbClr val="E88733"/>
              </a:solidFill>
              <a:round/>
              <a:headEnd/>
              <a:tailEnd/>
            </a:ln>
          </p:spPr>
          <p:txBody>
            <a:bodyPr wrap="none" anchor="ctr"/>
            <a:lstStyle/>
            <a:p>
              <a:pPr algn="l" rtl="0" fontAlgn="base">
                <a:spcBef>
                  <a:spcPct val="0"/>
                </a:spcBef>
                <a:spcAft>
                  <a:spcPct val="0"/>
                </a:spcAft>
              </a:pPr>
              <a:endParaRPr lang="en-US" sz="4800" b="1" dirty="0">
                <a:solidFill>
                  <a:srgbClr val="FFFFFF"/>
                </a:solidFill>
                <a:latin typeface="Garamond" pitchFamily="18" charset="0"/>
                <a:cs typeface="Times New Roman" pitchFamily="18" charset="0"/>
              </a:endParaRPr>
            </a:p>
          </p:txBody>
        </p:sp>
        <p:pic>
          <p:nvPicPr>
            <p:cNvPr id="63504" name="Picture 17" descr="logo copy.jpg"/>
            <p:cNvPicPr>
              <a:picLocks noChangeAspect="1"/>
            </p:cNvPicPr>
            <p:nvPr/>
          </p:nvPicPr>
          <p:blipFill>
            <a:blip r:embed="rId4"/>
            <a:srcRect/>
            <a:stretch>
              <a:fillRect/>
            </a:stretch>
          </p:blipFill>
          <p:spPr bwMode="auto">
            <a:xfrm>
              <a:off x="8315326" y="6331902"/>
              <a:ext cx="440788" cy="365760"/>
            </a:xfrm>
            <a:prstGeom prst="rect">
              <a:avLst/>
            </a:prstGeom>
            <a:noFill/>
            <a:ln w="9525">
              <a:noFill/>
              <a:miter lim="800000"/>
              <a:headEnd/>
              <a:tailEnd/>
            </a:ln>
          </p:spPr>
        </p:pic>
      </p:grpSp>
      <p:sp>
        <p:nvSpPr>
          <p:cNvPr id="63494" name="Rectangle 12"/>
          <p:cNvSpPr>
            <a:spLocks noChangeArrowheads="1"/>
          </p:cNvSpPr>
          <p:nvPr/>
        </p:nvSpPr>
        <p:spPr bwMode="auto">
          <a:xfrm>
            <a:off x="640080" y="1268029"/>
            <a:ext cx="8241030" cy="511833"/>
          </a:xfrm>
          <a:prstGeom prst="rect">
            <a:avLst/>
          </a:prstGeom>
          <a:noFill/>
          <a:ln w="9525">
            <a:noFill/>
            <a:miter lim="800000"/>
            <a:headEnd/>
            <a:tailEnd/>
          </a:ln>
        </p:spPr>
        <p:txBody>
          <a:bodyPr lIns="95580" tIns="47790" rIns="95580" bIns="47790">
            <a:spAutoFit/>
          </a:bodyPr>
          <a:lstStyle/>
          <a:p>
            <a:pPr algn="ctr" fontAlgn="base">
              <a:spcBef>
                <a:spcPct val="30000"/>
              </a:spcBef>
              <a:spcAft>
                <a:spcPts val="627"/>
              </a:spcAft>
            </a:pPr>
            <a:r>
              <a:rPr lang="en-US" sz="2700" b="1" dirty="0" smtClean="0">
                <a:solidFill>
                  <a:srgbClr val="000000"/>
                </a:solidFill>
                <a:latin typeface="Trebuchet MS" pitchFamily="34" charset="0"/>
                <a:cs typeface="Times New Roman" pitchFamily="18" charset="0"/>
              </a:rPr>
              <a:t>T</a:t>
            </a:r>
            <a:r>
              <a:rPr lang="en-US" sz="2700" b="1" dirty="0" smtClean="0">
                <a:solidFill>
                  <a:srgbClr val="000000"/>
                </a:solidFill>
                <a:latin typeface="Trebuchet MS" pitchFamily="34" charset="0"/>
                <a:cs typeface="Times New Roman" pitchFamily="18" charset="0"/>
              </a:rPr>
              <a:t>he </a:t>
            </a:r>
            <a:r>
              <a:rPr lang="en-US" sz="2700" b="1" dirty="0">
                <a:solidFill>
                  <a:srgbClr val="000000"/>
                </a:solidFill>
                <a:latin typeface="Trebuchet MS" pitchFamily="34" charset="0"/>
                <a:cs typeface="Times New Roman" pitchFamily="18" charset="0"/>
              </a:rPr>
              <a:t>Information Delivery Services (IDS) Project: </a:t>
            </a:r>
          </a:p>
        </p:txBody>
      </p:sp>
      <p:sp>
        <p:nvSpPr>
          <p:cNvPr id="63495" name="Text Box 3"/>
          <p:cNvSpPr txBox="1">
            <a:spLocks noChangeArrowheads="1"/>
          </p:cNvSpPr>
          <p:nvPr/>
        </p:nvSpPr>
        <p:spPr bwMode="auto">
          <a:xfrm>
            <a:off x="720090" y="1908757"/>
            <a:ext cx="8081010" cy="942899"/>
          </a:xfrm>
          <a:prstGeom prst="rect">
            <a:avLst/>
          </a:prstGeom>
          <a:noFill/>
          <a:ln w="9525" algn="ctr">
            <a:noFill/>
            <a:miter lim="800000"/>
            <a:headEnd/>
            <a:tailEnd/>
          </a:ln>
        </p:spPr>
        <p:txBody>
          <a:bodyPr wrap="square" lIns="95580" tIns="47790" rIns="95580" bIns="47790">
            <a:spAutoFit/>
          </a:bodyPr>
          <a:lstStyle/>
          <a:p>
            <a:pPr indent="-358425" algn="ctr" fontAlgn="base">
              <a:spcBef>
                <a:spcPct val="0"/>
              </a:spcBef>
              <a:spcAft>
                <a:spcPts val="627"/>
              </a:spcAft>
            </a:pPr>
            <a:r>
              <a:rPr lang="en-US" sz="2500" b="1" dirty="0">
                <a:solidFill>
                  <a:srgbClr val="000000"/>
                </a:solidFill>
                <a:latin typeface="Trebuchet MS" pitchFamily="34" charset="0"/>
                <a:cs typeface="Times New Roman" pitchFamily="18" charset="0"/>
              </a:rPr>
              <a:t>Creating a Highly-effective </a:t>
            </a:r>
            <a:r>
              <a:rPr lang="en-US" sz="2500" b="1" dirty="0">
                <a:solidFill>
                  <a:srgbClr val="000000"/>
                </a:solidFill>
                <a:latin typeface="Arial"/>
                <a:cs typeface="Times New Roman" pitchFamily="18" charset="0"/>
              </a:rPr>
              <a:t>&amp;</a:t>
            </a:r>
          </a:p>
          <a:p>
            <a:pPr indent="-358425" algn="ctr" fontAlgn="base">
              <a:spcBef>
                <a:spcPct val="0"/>
              </a:spcBef>
              <a:spcAft>
                <a:spcPts val="627"/>
              </a:spcAft>
            </a:pPr>
            <a:r>
              <a:rPr lang="en-US" sz="2500" b="1" dirty="0">
                <a:solidFill>
                  <a:srgbClr val="000000"/>
                </a:solidFill>
                <a:latin typeface="Trebuchet MS" pitchFamily="34" charset="0"/>
                <a:cs typeface="Times New Roman" pitchFamily="18" charset="0"/>
              </a:rPr>
              <a:t> Innovative Resource Sharing System</a:t>
            </a:r>
          </a:p>
        </p:txBody>
      </p:sp>
      <p:grpSp>
        <p:nvGrpSpPr>
          <p:cNvPr id="3" name="Group 31"/>
          <p:cNvGrpSpPr>
            <a:grpSpLocks/>
          </p:cNvGrpSpPr>
          <p:nvPr/>
        </p:nvGrpSpPr>
        <p:grpSpPr bwMode="auto">
          <a:xfrm>
            <a:off x="0" y="-158503"/>
            <a:ext cx="9601200" cy="1433132"/>
            <a:chOff x="0" y="-152400"/>
            <a:chExt cx="9144000" cy="1377950"/>
          </a:xfrm>
        </p:grpSpPr>
        <p:grpSp>
          <p:nvGrpSpPr>
            <p:cNvPr id="4" name="Group 9"/>
            <p:cNvGrpSpPr>
              <a:grpSpLocks/>
            </p:cNvGrpSpPr>
            <p:nvPr/>
          </p:nvGrpSpPr>
          <p:grpSpPr bwMode="auto">
            <a:xfrm>
              <a:off x="0" y="-152400"/>
              <a:ext cx="9144000" cy="1377950"/>
              <a:chOff x="0" y="-152400"/>
              <a:chExt cx="9144000" cy="1377950"/>
            </a:xfrm>
          </p:grpSpPr>
          <p:sp>
            <p:nvSpPr>
              <p:cNvPr id="2063" name="Rectangle 15"/>
              <p:cNvSpPr>
                <a:spLocks noChangeArrowheads="1"/>
              </p:cNvSpPr>
              <p:nvPr/>
            </p:nvSpPr>
            <p:spPr bwMode="auto">
              <a:xfrm>
                <a:off x="0" y="0"/>
                <a:ext cx="9144000" cy="914400"/>
              </a:xfrm>
              <a:prstGeom prst="rect">
                <a:avLst/>
              </a:prstGeom>
              <a:solidFill>
                <a:srgbClr val="383855"/>
              </a:solidFill>
              <a:ln w="9525">
                <a:solidFill>
                  <a:srgbClr val="41405E"/>
                </a:solidFill>
                <a:miter lim="800000"/>
                <a:headEnd/>
                <a:tailEnd/>
              </a:ln>
              <a:effectLst>
                <a:outerShdw dist="25400" dir="5400000" algn="ctr" rotWithShape="0">
                  <a:schemeClr val="bg2"/>
                </a:outerShdw>
              </a:effectLst>
            </p:spPr>
            <p:txBody>
              <a:bodyPr wrap="none" anchor="ctr"/>
              <a:lstStyle/>
              <a:p>
                <a:pPr algn="l" rtl="0" eaLnBrk="0" fontAlgn="base" hangingPunct="0">
                  <a:spcBef>
                    <a:spcPct val="0"/>
                  </a:spcBef>
                  <a:spcAft>
                    <a:spcPct val="0"/>
                  </a:spcAft>
                  <a:buFontTx/>
                  <a:buChar char="•"/>
                  <a:defRPr/>
                </a:pPr>
                <a:endParaRPr lang="en-US" sz="3300" b="1" dirty="0">
                  <a:solidFill>
                    <a:srgbClr val="000000"/>
                  </a:solidFill>
                  <a:latin typeface="Arial" charset="0"/>
                  <a:ea typeface="ＭＳ Ｐゴシック" pitchFamily="-32" charset="-128"/>
                  <a:cs typeface="Arial"/>
                </a:endParaRPr>
              </a:p>
            </p:txBody>
          </p:sp>
          <p:pic>
            <p:nvPicPr>
              <p:cNvPr id="63502" name="Picture 20" descr="IDS final logo for PP"/>
              <p:cNvPicPr>
                <a:picLocks noChangeAspect="1" noChangeArrowheads="1"/>
              </p:cNvPicPr>
              <p:nvPr/>
            </p:nvPicPr>
            <p:blipFill>
              <a:blip r:embed="rId5">
                <a:clrChange>
                  <a:clrFrom>
                    <a:srgbClr val="41415D"/>
                  </a:clrFrom>
                  <a:clrTo>
                    <a:srgbClr val="41415D">
                      <a:alpha val="0"/>
                    </a:srgbClr>
                  </a:clrTo>
                </a:clrChange>
              </a:blip>
              <a:srcRect/>
              <a:stretch>
                <a:fillRect/>
              </a:stretch>
            </p:blipFill>
            <p:spPr bwMode="auto">
              <a:xfrm>
                <a:off x="152400" y="-152400"/>
                <a:ext cx="2819400" cy="1377950"/>
              </a:xfrm>
              <a:prstGeom prst="rect">
                <a:avLst/>
              </a:prstGeom>
              <a:noFill/>
              <a:ln w="9525">
                <a:noFill/>
                <a:miter lim="800000"/>
                <a:headEnd/>
                <a:tailEnd/>
              </a:ln>
            </p:spPr>
          </p:pic>
        </p:grpSp>
        <p:cxnSp>
          <p:nvCxnSpPr>
            <p:cNvPr id="63500" name="Straight Connector 24"/>
            <p:cNvCxnSpPr>
              <a:cxnSpLocks noChangeShapeType="1"/>
            </p:cNvCxnSpPr>
            <p:nvPr/>
          </p:nvCxnSpPr>
          <p:spPr bwMode="auto">
            <a:xfrm flipV="1">
              <a:off x="0" y="914400"/>
              <a:ext cx="9144000" cy="9526"/>
            </a:xfrm>
            <a:prstGeom prst="line">
              <a:avLst/>
            </a:prstGeom>
            <a:noFill/>
            <a:ln w="88900" algn="ctr">
              <a:solidFill>
                <a:srgbClr val="393852"/>
              </a:solidFill>
              <a:round/>
              <a:headEnd/>
              <a:tailEnd/>
            </a:ln>
          </p:spPr>
        </p:cxnSp>
      </p:grpSp>
      <p:sp>
        <p:nvSpPr>
          <p:cNvPr id="63497" name="Text Box 27"/>
          <p:cNvSpPr txBox="1">
            <a:spLocks noChangeArrowheads="1"/>
          </p:cNvSpPr>
          <p:nvPr/>
        </p:nvSpPr>
        <p:spPr bwMode="auto">
          <a:xfrm>
            <a:off x="320040" y="6736380"/>
            <a:ext cx="1280160" cy="240076"/>
          </a:xfrm>
          <a:prstGeom prst="rect">
            <a:avLst/>
          </a:prstGeom>
          <a:noFill/>
          <a:ln w="9525">
            <a:noFill/>
            <a:miter lim="800000"/>
            <a:headEnd/>
            <a:tailEnd/>
          </a:ln>
        </p:spPr>
        <p:txBody>
          <a:bodyPr lIns="0" tIns="47790" rIns="95580" bIns="47790">
            <a:spAutoFit/>
          </a:bodyPr>
          <a:lstStyle/>
          <a:p>
            <a:pPr algn="l" rtl="0" eaLnBrk="0" fontAlgn="base" hangingPunct="0">
              <a:spcBef>
                <a:spcPct val="50000"/>
              </a:spcBef>
              <a:spcAft>
                <a:spcPct val="0"/>
              </a:spcAft>
            </a:pPr>
            <a:r>
              <a:rPr lang="en-US" sz="900" b="1" dirty="0">
                <a:solidFill>
                  <a:srgbClr val="373952"/>
                </a:solidFill>
                <a:latin typeface="Arial" pitchFamily="34" charset="0"/>
                <a:ea typeface="ＭＳ Ｐゴシック"/>
                <a:cs typeface="ＭＳ Ｐゴシック"/>
              </a:rPr>
              <a:t>2009</a:t>
            </a:r>
          </a:p>
        </p:txBody>
      </p:sp>
      <p:grpSp>
        <p:nvGrpSpPr>
          <p:cNvPr id="5" name="Group 19"/>
          <p:cNvGrpSpPr/>
          <p:nvPr/>
        </p:nvGrpSpPr>
        <p:grpSpPr>
          <a:xfrm>
            <a:off x="640080" y="3328569"/>
            <a:ext cx="8961120" cy="1363673"/>
            <a:chOff x="609600" y="3413234"/>
            <a:chExt cx="8534400" cy="1311166"/>
          </a:xfrm>
        </p:grpSpPr>
        <p:pic>
          <p:nvPicPr>
            <p:cNvPr id="1026" name="Picture 2"/>
            <p:cNvPicPr>
              <a:picLocks noChangeAspect="1" noChangeArrowheads="1"/>
            </p:cNvPicPr>
            <p:nvPr/>
          </p:nvPicPr>
          <p:blipFill>
            <a:blip r:embed="rId6"/>
            <a:srcRect b="5770"/>
            <a:stretch>
              <a:fillRect/>
            </a:stretch>
          </p:blipFill>
          <p:spPr bwMode="auto">
            <a:xfrm>
              <a:off x="609600" y="3413234"/>
              <a:ext cx="5410200" cy="1295400"/>
            </a:xfrm>
            <a:prstGeom prst="rect">
              <a:avLst/>
            </a:prstGeom>
            <a:noFill/>
            <a:ln w="9525">
              <a:noFill/>
              <a:miter lim="800000"/>
              <a:headEnd/>
              <a:tailEnd/>
            </a:ln>
            <a:effectLst/>
          </p:spPr>
        </p:pic>
        <p:sp>
          <p:nvSpPr>
            <p:cNvPr id="23" name="Rectangle 22"/>
            <p:cNvSpPr/>
            <p:nvPr/>
          </p:nvSpPr>
          <p:spPr>
            <a:xfrm>
              <a:off x="5562600" y="3641834"/>
              <a:ext cx="3581400" cy="828592"/>
            </a:xfrm>
            <a:prstGeom prst="rect">
              <a:avLst/>
            </a:prstGeom>
          </p:spPr>
          <p:txBody>
            <a:bodyPr wrap="square">
              <a:spAutoFit/>
            </a:bodyPr>
            <a:lstStyle/>
            <a:p>
              <a:pPr algn="ctr" rtl="0" fontAlgn="base">
                <a:spcBef>
                  <a:spcPct val="0"/>
                </a:spcBef>
                <a:spcAft>
                  <a:spcPct val="0"/>
                </a:spcAft>
              </a:pPr>
              <a:r>
                <a:rPr lang="en-US" sz="2500" b="1" dirty="0">
                  <a:solidFill>
                    <a:srgbClr val="000000"/>
                  </a:solidFill>
                  <a:latin typeface="Trebuchet MS" pitchFamily="34" charset="0"/>
                  <a:cs typeface="Times New Roman" pitchFamily="18" charset="0"/>
                </a:rPr>
                <a:t>2008 Innovation</a:t>
              </a:r>
            </a:p>
            <a:p>
              <a:pPr algn="ctr" rtl="0" fontAlgn="base">
                <a:spcBef>
                  <a:spcPct val="0"/>
                </a:spcBef>
                <a:spcAft>
                  <a:spcPct val="0"/>
                </a:spcAft>
              </a:pPr>
              <a:r>
                <a:rPr lang="en-US" sz="2500" b="1" dirty="0">
                  <a:solidFill>
                    <a:srgbClr val="000000"/>
                  </a:solidFill>
                  <a:latin typeface="Trebuchet MS" pitchFamily="34" charset="0"/>
                  <a:cs typeface="Times New Roman" pitchFamily="18" charset="0"/>
                </a:rPr>
                <a:t>Award Winner</a:t>
              </a:r>
            </a:p>
          </p:txBody>
        </p:sp>
        <p:sp>
          <p:nvSpPr>
            <p:cNvPr id="19" name="Rectangle 18"/>
            <p:cNvSpPr/>
            <p:nvPr/>
          </p:nvSpPr>
          <p:spPr bwMode="auto">
            <a:xfrm>
              <a:off x="609600" y="3429000"/>
              <a:ext cx="8153400" cy="1295400"/>
            </a:xfrm>
            <a:prstGeom prst="rect">
              <a:avLst/>
            </a:prstGeom>
            <a:noFill/>
            <a:ln w="38100" cap="flat" cmpd="sng" algn="ctr">
              <a:solidFill>
                <a:srgbClr val="39649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58425" indent="-358425" fontAlgn="base">
                <a:spcBef>
                  <a:spcPct val="30000"/>
                </a:spcBef>
                <a:spcAft>
                  <a:spcPct val="0"/>
                </a:spcAft>
                <a:buFontTx/>
                <a:buChar char="•"/>
              </a:pPr>
              <a:endParaRPr lang="en-US" sz="4800" b="1" dirty="0">
                <a:solidFill>
                  <a:srgbClr val="FFFFFF"/>
                </a:solidFill>
                <a:latin typeface="Garamond" pitchFamily="18" charset="0"/>
                <a:cs typeface="Times New Roman" pitchFamily="18" charset="0"/>
              </a:endParaRPr>
            </a:p>
          </p:txBody>
        </p:sp>
      </p:grpSp>
      <p:sp>
        <p:nvSpPr>
          <p:cNvPr id="27" name="Text Box 3"/>
          <p:cNvSpPr txBox="1">
            <a:spLocks noChangeArrowheads="1"/>
          </p:cNvSpPr>
          <p:nvPr/>
        </p:nvSpPr>
        <p:spPr bwMode="auto">
          <a:xfrm>
            <a:off x="960120" y="4755094"/>
            <a:ext cx="7680960" cy="1066010"/>
          </a:xfrm>
          <a:prstGeom prst="rect">
            <a:avLst/>
          </a:prstGeom>
          <a:noFill/>
          <a:ln w="9525" algn="ctr">
            <a:noFill/>
            <a:miter lim="800000"/>
            <a:headEnd/>
            <a:tailEnd/>
          </a:ln>
        </p:spPr>
        <p:txBody>
          <a:bodyPr wrap="square" lIns="95580" tIns="47790" rIns="95580" bIns="47790">
            <a:spAutoFit/>
          </a:bodyPr>
          <a:lstStyle/>
          <a:p>
            <a:pPr marL="358425" indent="-358425" algn="ctr" fontAlgn="base">
              <a:lnSpc>
                <a:spcPct val="150000"/>
              </a:lnSpc>
              <a:spcBef>
                <a:spcPct val="0"/>
              </a:spcBef>
              <a:spcAft>
                <a:spcPct val="0"/>
              </a:spcAft>
            </a:pPr>
            <a:r>
              <a:rPr lang="en-US" sz="4200" b="1" dirty="0">
                <a:solidFill>
                  <a:srgbClr val="000000"/>
                </a:solidFill>
                <a:latin typeface="Trebuchet MS" pitchFamily="34" charset="0"/>
                <a:cs typeface="Times New Roman" pitchFamily="18" charset="0"/>
              </a:rPr>
              <a:t>IDSProject.org</a:t>
            </a:r>
          </a:p>
        </p:txBody>
      </p:sp>
      <p:sp>
        <p:nvSpPr>
          <p:cNvPr id="20" name="TextBox 19"/>
          <p:cNvSpPr txBox="1"/>
          <p:nvPr/>
        </p:nvSpPr>
        <p:spPr>
          <a:xfrm>
            <a:off x="2880360" y="6023121"/>
            <a:ext cx="5440680" cy="681327"/>
          </a:xfrm>
          <a:prstGeom prst="rect">
            <a:avLst/>
          </a:prstGeom>
          <a:noFill/>
        </p:spPr>
        <p:txBody>
          <a:bodyPr wrap="square" lIns="95580" tIns="47790" rIns="95580" bIns="47790" rtlCol="0">
            <a:spAutoFit/>
          </a:bodyPr>
          <a:lstStyle/>
          <a:p>
            <a:pPr algn="r"/>
            <a:r>
              <a:rPr lang="en-US" dirty="0" smtClean="0"/>
              <a:t>40</a:t>
            </a:r>
            <a:r>
              <a:rPr lang="en-US" baseline="30000" dirty="0" smtClean="0"/>
              <a:t>th</a:t>
            </a:r>
            <a:r>
              <a:rPr lang="en-US" dirty="0" smtClean="0"/>
              <a:t> Annual Colorado Interlibrary Loan Conference  April 30, 2009</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051720"/>
            <a:ext cx="8641080" cy="1188773"/>
          </a:xfrm>
        </p:spPr>
        <p:txBody>
          <a:bodyPr/>
          <a:lstStyle/>
          <a:p>
            <a:r>
              <a:rPr lang="en-US" dirty="0" smtClean="0"/>
              <a:t>Scary Ideas</a:t>
            </a:r>
            <a:endParaRPr lang="en-US" dirty="0"/>
          </a:p>
        </p:txBody>
      </p:sp>
      <p:sp>
        <p:nvSpPr>
          <p:cNvPr id="3" name="Slide Number Placeholder 2"/>
          <p:cNvSpPr>
            <a:spLocks noGrp="1"/>
          </p:cNvSpPr>
          <p:nvPr>
            <p:ph type="sldNum" sz="quarter" idx="12"/>
          </p:nvPr>
        </p:nvSpPr>
        <p:spPr/>
        <p:txBody>
          <a:bodyPr/>
          <a:lstStyle/>
          <a:p>
            <a:pPr>
              <a:defRPr/>
            </a:pPr>
            <a:fld id="{46595C16-B71B-4E93-BE2E-0BC072D3E048}" type="slidenum">
              <a:rPr lang="en-US" smtClean="0"/>
              <a:pPr>
                <a:defRPr/>
              </a:pPr>
              <a:t>10</a:t>
            </a:fld>
            <a:endParaRPr lang="en-US"/>
          </a:p>
        </p:txBody>
      </p:sp>
      <p:sp>
        <p:nvSpPr>
          <p:cNvPr id="4" name="Rectangle 3"/>
          <p:cNvSpPr/>
          <p:nvPr/>
        </p:nvSpPr>
        <p:spPr>
          <a:xfrm>
            <a:off x="1104901" y="2339405"/>
            <a:ext cx="6591300" cy="4538155"/>
          </a:xfrm>
          <a:prstGeom prst="rect">
            <a:avLst/>
          </a:prstGeom>
        </p:spPr>
        <p:txBody>
          <a:bodyPr wrap="square" lIns="91431" tIns="45715" rIns="91431" bIns="45715">
            <a:spAutoFit/>
          </a:bodyPr>
          <a:lstStyle/>
          <a:p>
            <a:pPr>
              <a:lnSpc>
                <a:spcPct val="90000"/>
              </a:lnSpc>
            </a:pPr>
            <a:r>
              <a:rPr lang="en-US" sz="3200" b="1" dirty="0" smtClean="0">
                <a:latin typeface="Garamond" pitchFamily="18" charset="0"/>
              </a:rPr>
              <a:t>Scary Idea #1</a:t>
            </a:r>
          </a:p>
          <a:p>
            <a:pPr>
              <a:lnSpc>
                <a:spcPct val="90000"/>
              </a:lnSpc>
            </a:pPr>
            <a:r>
              <a:rPr lang="en-US" sz="3200" b="1" dirty="0" smtClean="0">
                <a:latin typeface="Garamond" pitchFamily="18" charset="0"/>
              </a:rPr>
              <a:t>	“My Library is Your Library!”</a:t>
            </a:r>
          </a:p>
          <a:p>
            <a:pPr>
              <a:lnSpc>
                <a:spcPct val="90000"/>
              </a:lnSpc>
            </a:pPr>
            <a:r>
              <a:rPr lang="en-US" sz="3200" b="1" dirty="0" smtClean="0">
                <a:latin typeface="Garamond" pitchFamily="18" charset="0"/>
              </a:rPr>
              <a:t>	“Your Library is My Library!”</a:t>
            </a:r>
          </a:p>
          <a:p>
            <a:pPr>
              <a:lnSpc>
                <a:spcPct val="90000"/>
              </a:lnSpc>
            </a:pPr>
            <a:endParaRPr lang="en-US" sz="3200" b="1" dirty="0" smtClean="0">
              <a:latin typeface="Garamond" pitchFamily="18" charset="0"/>
            </a:endParaRPr>
          </a:p>
          <a:p>
            <a:pPr>
              <a:lnSpc>
                <a:spcPct val="90000"/>
              </a:lnSpc>
            </a:pPr>
            <a:r>
              <a:rPr lang="en-US" sz="3200" b="1" dirty="0" smtClean="0">
                <a:latin typeface="Garamond" pitchFamily="18" charset="0"/>
              </a:rPr>
              <a:t>Scary Idea #2</a:t>
            </a:r>
          </a:p>
          <a:p>
            <a:pPr>
              <a:lnSpc>
                <a:spcPct val="90000"/>
              </a:lnSpc>
            </a:pPr>
            <a:r>
              <a:rPr lang="en-US" sz="3200" b="1" dirty="0" smtClean="0">
                <a:latin typeface="Garamond" pitchFamily="18" charset="0"/>
              </a:rPr>
              <a:t>	“My Fate is in Your Hands!”</a:t>
            </a:r>
          </a:p>
          <a:p>
            <a:pPr>
              <a:lnSpc>
                <a:spcPct val="90000"/>
              </a:lnSpc>
            </a:pPr>
            <a:r>
              <a:rPr lang="en-US" sz="3200" b="1" dirty="0" smtClean="0">
                <a:latin typeface="Garamond" pitchFamily="18" charset="0"/>
              </a:rPr>
              <a:t>	“Your Fate is in My Hands!”</a:t>
            </a:r>
          </a:p>
          <a:p>
            <a:pPr>
              <a:lnSpc>
                <a:spcPct val="90000"/>
              </a:lnSpc>
            </a:pPr>
            <a:endParaRPr lang="en-US" sz="2000" b="1" dirty="0" smtClean="0">
              <a:latin typeface="Garamond" pitchFamily="18" charset="0"/>
            </a:endParaRPr>
          </a:p>
          <a:p>
            <a:pPr>
              <a:lnSpc>
                <a:spcPct val="90000"/>
              </a:lnSpc>
            </a:pPr>
            <a:endParaRPr lang="en-US" sz="2000" b="1" dirty="0" smtClean="0">
              <a:latin typeface="Garamond" pitchFamily="18" charset="0"/>
            </a:endParaRPr>
          </a:p>
          <a:p>
            <a:pPr>
              <a:lnSpc>
                <a:spcPct val="90000"/>
              </a:lnSpc>
            </a:pPr>
            <a:endParaRPr lang="en-US" sz="2000" b="1" dirty="0" smtClean="0">
              <a:latin typeface="Garamond" pitchFamily="18" charset="0"/>
            </a:endParaRPr>
          </a:p>
          <a:p>
            <a:pPr>
              <a:lnSpc>
                <a:spcPct val="90000"/>
              </a:lnSpc>
            </a:pPr>
            <a:endParaRPr lang="en-US" sz="2000" b="1" dirty="0" smtClean="0">
              <a:latin typeface="Garamond" pitchFamily="18" charset="0"/>
            </a:endParaRPr>
          </a:p>
          <a:p>
            <a:pPr>
              <a:lnSpc>
                <a:spcPct val="90000"/>
              </a:lnSpc>
            </a:pPr>
            <a:endParaRPr lang="en-US" sz="2000" b="1" dirty="0" smtClean="0">
              <a:latin typeface="Garamond" pitchFamily="18" charset="0"/>
            </a:endParaRPr>
          </a:p>
        </p:txBody>
      </p:sp>
      <p:pic>
        <p:nvPicPr>
          <p:cNvPr id="5" name="Picture 20" descr="IDS final logo for PP"/>
          <p:cNvPicPr>
            <a:picLocks noChangeAspect="1" noChangeArrowheads="1"/>
          </p:cNvPicPr>
          <p:nvPr/>
        </p:nvPicPr>
        <p:blipFill>
          <a:blip r:embed="rId4">
            <a:clrChange>
              <a:clrFrom>
                <a:srgbClr val="41415D"/>
              </a:clrFrom>
              <a:clrTo>
                <a:srgbClr val="41415D">
                  <a:alpha val="0"/>
                </a:srgbClr>
              </a:clrTo>
            </a:clrChange>
          </a:blip>
          <a:srcRect/>
          <a:stretch>
            <a:fillRect/>
          </a:stretch>
        </p:blipFill>
        <p:spPr bwMode="auto">
          <a:xfrm>
            <a:off x="160020" y="-165107"/>
            <a:ext cx="2960370" cy="1433132"/>
          </a:xfrm>
          <a:prstGeom prst="rect">
            <a:avLst/>
          </a:prstGeom>
          <a:noFill/>
          <a:ln w="9525">
            <a:noFill/>
            <a:miter lim="800000"/>
            <a:headEnd/>
            <a:tailEnd/>
          </a:ln>
        </p:spPr>
      </p:pic>
      <p:grpSp>
        <p:nvGrpSpPr>
          <p:cNvPr id="6" name="Group 26"/>
          <p:cNvGrpSpPr>
            <a:grpSpLocks/>
          </p:cNvGrpSpPr>
          <p:nvPr/>
        </p:nvGrpSpPr>
        <p:grpSpPr bwMode="auto">
          <a:xfrm>
            <a:off x="0" y="-243681"/>
            <a:ext cx="9601200" cy="1433132"/>
            <a:chOff x="0" y="-227949"/>
            <a:chExt cx="9144000" cy="1377950"/>
          </a:xfrm>
        </p:grpSpPr>
        <p:grpSp>
          <p:nvGrpSpPr>
            <p:cNvPr id="7" name="Group 16"/>
            <p:cNvGrpSpPr>
              <a:grpSpLocks/>
            </p:cNvGrpSpPr>
            <p:nvPr/>
          </p:nvGrpSpPr>
          <p:grpSpPr bwMode="auto">
            <a:xfrm>
              <a:off x="0" y="-227949"/>
              <a:ext cx="9144000" cy="1377950"/>
              <a:chOff x="0" y="-227949"/>
              <a:chExt cx="9144000" cy="1377950"/>
            </a:xfrm>
          </p:grpSpPr>
          <p:sp>
            <p:nvSpPr>
              <p:cNvPr id="9" name="Rectangle 15"/>
              <p:cNvSpPr>
                <a:spLocks noChangeArrowheads="1"/>
              </p:cNvSpPr>
              <p:nvPr/>
            </p:nvSpPr>
            <p:spPr bwMode="auto">
              <a:xfrm>
                <a:off x="0" y="-8151"/>
                <a:ext cx="9144000" cy="914400"/>
              </a:xfrm>
              <a:prstGeom prst="rect">
                <a:avLst/>
              </a:prstGeom>
              <a:solidFill>
                <a:srgbClr val="383855"/>
              </a:solidFill>
              <a:ln w="9525">
                <a:noFill/>
                <a:miter lim="800000"/>
                <a:headEnd/>
                <a:tailEnd/>
              </a:ln>
              <a:effectLst>
                <a:outerShdw dist="25400" dir="5400000" algn="ctr" rotWithShape="0">
                  <a:schemeClr val="bg2"/>
                </a:outerShdw>
              </a:effectLst>
            </p:spPr>
            <p:txBody>
              <a:bodyPr wrap="none" anchor="ctr"/>
              <a:lstStyle/>
              <a:p>
                <a:pPr algn="l" rtl="0" eaLnBrk="0" fontAlgn="base" hangingPunct="0">
                  <a:spcBef>
                    <a:spcPct val="0"/>
                  </a:spcBef>
                  <a:spcAft>
                    <a:spcPct val="0"/>
                  </a:spcAft>
                  <a:buFontTx/>
                  <a:buChar char="•"/>
                  <a:defRPr/>
                </a:pPr>
                <a:endParaRPr lang="en-US" sz="3300" b="1" dirty="0">
                  <a:solidFill>
                    <a:srgbClr val="000000"/>
                  </a:solidFill>
                  <a:latin typeface="Arial" charset="0"/>
                  <a:ea typeface="ＭＳ Ｐゴシック" pitchFamily="-32" charset="-128"/>
                  <a:cs typeface="Arial"/>
                </a:endParaRPr>
              </a:p>
            </p:txBody>
          </p:sp>
          <p:pic>
            <p:nvPicPr>
              <p:cNvPr id="10" name="Picture 20" descr="IDS final logo for PP"/>
              <p:cNvPicPr>
                <a:picLocks noChangeAspect="1" noChangeArrowheads="1"/>
              </p:cNvPicPr>
              <p:nvPr/>
            </p:nvPicPr>
            <p:blipFill>
              <a:blip r:embed="rId4">
                <a:clrChange>
                  <a:clrFrom>
                    <a:srgbClr val="41415D"/>
                  </a:clrFrom>
                  <a:clrTo>
                    <a:srgbClr val="41415D">
                      <a:alpha val="0"/>
                    </a:srgbClr>
                  </a:clrTo>
                </a:clrChange>
              </a:blip>
              <a:srcRect/>
              <a:stretch>
                <a:fillRect/>
              </a:stretch>
            </p:blipFill>
            <p:spPr bwMode="auto">
              <a:xfrm>
                <a:off x="152400" y="-227949"/>
                <a:ext cx="2819400" cy="1377950"/>
              </a:xfrm>
              <a:prstGeom prst="rect">
                <a:avLst/>
              </a:prstGeom>
              <a:noFill/>
              <a:ln w="9525">
                <a:noFill/>
                <a:miter lim="800000"/>
                <a:headEnd/>
                <a:tailEnd/>
              </a:ln>
            </p:spPr>
          </p:pic>
        </p:grpSp>
        <p:cxnSp>
          <p:nvCxnSpPr>
            <p:cNvPr id="8" name="Straight Connector 19"/>
            <p:cNvCxnSpPr>
              <a:cxnSpLocks noChangeShapeType="1"/>
            </p:cNvCxnSpPr>
            <p:nvPr/>
          </p:nvCxnSpPr>
          <p:spPr bwMode="auto">
            <a:xfrm>
              <a:off x="0" y="914400"/>
              <a:ext cx="9144000" cy="1588"/>
            </a:xfrm>
            <a:prstGeom prst="line">
              <a:avLst/>
            </a:prstGeom>
            <a:noFill/>
            <a:ln w="41275" algn="ctr">
              <a:solidFill>
                <a:srgbClr val="41405C"/>
              </a:solidFill>
              <a:round/>
              <a:headEnd/>
              <a:tailEnd/>
            </a:ln>
          </p:spPr>
        </p:cxn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70658" name="Rectangle 2"/>
          <p:cNvSpPr>
            <a:spLocks noGrp="1" noChangeArrowheads="1"/>
          </p:cNvSpPr>
          <p:nvPr>
            <p:ph idx="1"/>
          </p:nvPr>
        </p:nvSpPr>
        <p:spPr>
          <a:xfrm>
            <a:off x="300038" y="2012659"/>
            <a:ext cx="9201150" cy="4438086"/>
          </a:xfrm>
        </p:spPr>
        <p:txBody>
          <a:bodyPr/>
          <a:lstStyle/>
          <a:p>
            <a:pPr marL="0" indent="0" eaLnBrk="1" hangingPunct="1">
              <a:spcBef>
                <a:spcPct val="0"/>
              </a:spcBef>
              <a:buNone/>
            </a:pPr>
            <a:r>
              <a:rPr lang="en-US" sz="4000" b="1" dirty="0" smtClean="0">
                <a:solidFill>
                  <a:srgbClr val="D06D00"/>
                </a:solidFill>
                <a:latin typeface="Trebuchet MS" pitchFamily="34" charset="0"/>
              </a:rPr>
              <a:t>A unified com</a:t>
            </a:r>
            <a:r>
              <a:rPr lang="en-US" sz="4000" b="1" dirty="0" smtClean="0">
                <a:solidFill>
                  <a:srgbClr val="D06D00"/>
                </a:solidFill>
                <a:latin typeface="Trebuchet MS" pitchFamily="34" charset="0"/>
                <a:cs typeface="Times New Roman" pitchFamily="18" charset="0"/>
              </a:rPr>
              <a:t>munity</a:t>
            </a:r>
            <a:r>
              <a:rPr lang="en-US" sz="4000" b="1" dirty="0" smtClean="0">
                <a:solidFill>
                  <a:srgbClr val="D06D00"/>
                </a:solidFill>
                <a:latin typeface="Trebuchet MS" pitchFamily="34" charset="0"/>
              </a:rPr>
              <a:t> of trust and support </a:t>
            </a:r>
            <a:r>
              <a:rPr lang="en-US" sz="4000" b="1" dirty="0" smtClean="0">
                <a:latin typeface="Trebuchet MS" pitchFamily="34" charset="0"/>
              </a:rPr>
              <a:t>built around a critical and clearly understood common purpose:  effective resource sharing.</a:t>
            </a:r>
          </a:p>
        </p:txBody>
      </p:sp>
      <p:grpSp>
        <p:nvGrpSpPr>
          <p:cNvPr id="2" name="Group 14"/>
          <p:cNvGrpSpPr>
            <a:grpSpLocks/>
          </p:cNvGrpSpPr>
          <p:nvPr/>
        </p:nvGrpSpPr>
        <p:grpSpPr bwMode="auto">
          <a:xfrm>
            <a:off x="0" y="-158503"/>
            <a:ext cx="9601200" cy="1433132"/>
            <a:chOff x="0" y="-152400"/>
            <a:chExt cx="9144000" cy="1377950"/>
          </a:xfrm>
        </p:grpSpPr>
        <p:grpSp>
          <p:nvGrpSpPr>
            <p:cNvPr id="3" name="Group 9"/>
            <p:cNvGrpSpPr>
              <a:grpSpLocks/>
            </p:cNvGrpSpPr>
            <p:nvPr/>
          </p:nvGrpSpPr>
          <p:grpSpPr bwMode="auto">
            <a:xfrm>
              <a:off x="0" y="-152400"/>
              <a:ext cx="9144000" cy="1377950"/>
              <a:chOff x="0" y="-152400"/>
              <a:chExt cx="9144000" cy="1377950"/>
            </a:xfrm>
          </p:grpSpPr>
          <p:sp>
            <p:nvSpPr>
              <p:cNvPr id="13" name="Rectangle 15"/>
              <p:cNvSpPr>
                <a:spLocks noChangeArrowheads="1"/>
              </p:cNvSpPr>
              <p:nvPr/>
            </p:nvSpPr>
            <p:spPr bwMode="auto">
              <a:xfrm>
                <a:off x="0" y="0"/>
                <a:ext cx="9144000" cy="914400"/>
              </a:xfrm>
              <a:prstGeom prst="rect">
                <a:avLst/>
              </a:prstGeom>
              <a:solidFill>
                <a:srgbClr val="383855"/>
              </a:solidFill>
              <a:ln w="9525">
                <a:noFill/>
                <a:miter lim="800000"/>
                <a:headEnd/>
                <a:tailEnd/>
              </a:ln>
              <a:effectLst>
                <a:outerShdw dist="25400" dir="5400000" algn="ctr" rotWithShape="0">
                  <a:srgbClr val="808080"/>
                </a:outerShdw>
              </a:effectLst>
            </p:spPr>
            <p:txBody>
              <a:bodyPr wrap="none" anchor="ctr"/>
              <a:lstStyle/>
              <a:p>
                <a:pPr algn="l" rtl="0" eaLnBrk="0" fontAlgn="base" hangingPunct="0">
                  <a:spcBef>
                    <a:spcPct val="0"/>
                  </a:spcBef>
                  <a:spcAft>
                    <a:spcPct val="0"/>
                  </a:spcAft>
                  <a:buFontTx/>
                  <a:buChar char="•"/>
                  <a:defRPr/>
                </a:pPr>
                <a:endParaRPr lang="en-US" sz="3300" b="1" dirty="0">
                  <a:solidFill>
                    <a:srgbClr val="000000"/>
                  </a:solidFill>
                  <a:latin typeface="Arial" charset="0"/>
                  <a:ea typeface="ＭＳ Ｐゴシック" pitchFamily="-32" charset="-128"/>
                  <a:cs typeface="Times New Roman" pitchFamily="18" charset="0"/>
                </a:endParaRPr>
              </a:p>
            </p:txBody>
          </p:sp>
          <p:pic>
            <p:nvPicPr>
              <p:cNvPr id="70668" name="Picture 20" descr="IDS final logo for PP"/>
              <p:cNvPicPr>
                <a:picLocks noChangeAspect="1" noChangeArrowheads="1"/>
              </p:cNvPicPr>
              <p:nvPr/>
            </p:nvPicPr>
            <p:blipFill>
              <a:blip r:embed="rId4">
                <a:clrChange>
                  <a:clrFrom>
                    <a:srgbClr val="41415D"/>
                  </a:clrFrom>
                  <a:clrTo>
                    <a:srgbClr val="41415D">
                      <a:alpha val="0"/>
                    </a:srgbClr>
                  </a:clrTo>
                </a:clrChange>
              </a:blip>
              <a:srcRect/>
              <a:stretch>
                <a:fillRect/>
              </a:stretch>
            </p:blipFill>
            <p:spPr bwMode="auto">
              <a:xfrm>
                <a:off x="152400" y="-152400"/>
                <a:ext cx="2819400" cy="1377950"/>
              </a:xfrm>
              <a:prstGeom prst="rect">
                <a:avLst/>
              </a:prstGeom>
              <a:noFill/>
              <a:ln w="9525">
                <a:noFill/>
                <a:miter lim="800000"/>
                <a:headEnd/>
                <a:tailEnd/>
              </a:ln>
            </p:spPr>
          </p:pic>
        </p:grpSp>
        <p:cxnSp>
          <p:nvCxnSpPr>
            <p:cNvPr id="70666" name="Straight Connector 11"/>
            <p:cNvCxnSpPr>
              <a:cxnSpLocks noChangeShapeType="1"/>
            </p:cNvCxnSpPr>
            <p:nvPr/>
          </p:nvCxnSpPr>
          <p:spPr bwMode="auto">
            <a:xfrm>
              <a:off x="0" y="923925"/>
              <a:ext cx="9144000" cy="1588"/>
            </a:xfrm>
            <a:prstGeom prst="line">
              <a:avLst/>
            </a:prstGeom>
            <a:noFill/>
            <a:ln w="38100" algn="ctr">
              <a:solidFill>
                <a:srgbClr val="292B3E"/>
              </a:solidFill>
              <a:round/>
              <a:headEnd/>
              <a:tailEnd/>
            </a:ln>
          </p:spPr>
        </p:cxnSp>
      </p:grpSp>
      <p:grpSp>
        <p:nvGrpSpPr>
          <p:cNvPr id="4" name="Group 15"/>
          <p:cNvGrpSpPr>
            <a:grpSpLocks/>
          </p:cNvGrpSpPr>
          <p:nvPr/>
        </p:nvGrpSpPr>
        <p:grpSpPr bwMode="auto">
          <a:xfrm>
            <a:off x="320044" y="6586138"/>
            <a:ext cx="8874443" cy="379747"/>
            <a:chOff x="304800" y="6331902"/>
            <a:chExt cx="8451314" cy="365760"/>
          </a:xfrm>
        </p:grpSpPr>
        <p:sp>
          <p:nvSpPr>
            <p:cNvPr id="70663" name="Line 31"/>
            <p:cNvSpPr>
              <a:spLocks noChangeShapeType="1"/>
            </p:cNvSpPr>
            <p:nvPr/>
          </p:nvSpPr>
          <p:spPr bwMode="auto">
            <a:xfrm>
              <a:off x="304800" y="6507162"/>
              <a:ext cx="7772400" cy="0"/>
            </a:xfrm>
            <a:prstGeom prst="line">
              <a:avLst/>
            </a:prstGeom>
            <a:noFill/>
            <a:ln w="9525">
              <a:solidFill>
                <a:srgbClr val="E88733"/>
              </a:solidFill>
              <a:round/>
              <a:headEnd/>
              <a:tailEnd/>
            </a:ln>
          </p:spPr>
          <p:txBody>
            <a:bodyPr wrap="none" anchor="ctr"/>
            <a:lstStyle/>
            <a:p>
              <a:pPr algn="l" rtl="0" fontAlgn="base">
                <a:spcBef>
                  <a:spcPct val="0"/>
                </a:spcBef>
                <a:spcAft>
                  <a:spcPct val="0"/>
                </a:spcAft>
              </a:pPr>
              <a:endParaRPr lang="en-US" sz="4800" b="1" dirty="0">
                <a:solidFill>
                  <a:srgbClr val="FFFFFF"/>
                </a:solidFill>
                <a:latin typeface="Garamond" pitchFamily="18" charset="0"/>
                <a:cs typeface="Times New Roman" pitchFamily="18" charset="0"/>
              </a:endParaRPr>
            </a:p>
          </p:txBody>
        </p:sp>
        <p:pic>
          <p:nvPicPr>
            <p:cNvPr id="70664" name="Picture 38" descr="logo copy.jpg"/>
            <p:cNvPicPr>
              <a:picLocks noChangeAspect="1"/>
            </p:cNvPicPr>
            <p:nvPr/>
          </p:nvPicPr>
          <p:blipFill>
            <a:blip r:embed="rId5"/>
            <a:srcRect/>
            <a:stretch>
              <a:fillRect/>
            </a:stretch>
          </p:blipFill>
          <p:spPr bwMode="auto">
            <a:xfrm>
              <a:off x="8315326" y="6331902"/>
              <a:ext cx="440788" cy="365760"/>
            </a:xfrm>
            <a:prstGeom prst="rect">
              <a:avLst/>
            </a:prstGeom>
            <a:noFill/>
            <a:ln w="9525">
              <a:noFill/>
              <a:miter lim="800000"/>
              <a:headEnd/>
              <a:tailEnd/>
            </a:ln>
          </p:spPr>
        </p:pic>
      </p:grpSp>
      <p:sp>
        <p:nvSpPr>
          <p:cNvPr id="70661" name="Slide Number Placeholder 1"/>
          <p:cNvSpPr txBox="1">
            <a:spLocks/>
          </p:cNvSpPr>
          <p:nvPr/>
        </p:nvSpPr>
        <p:spPr bwMode="auto">
          <a:xfrm>
            <a:off x="8321040" y="6657134"/>
            <a:ext cx="400050" cy="254265"/>
          </a:xfrm>
          <a:prstGeom prst="rect">
            <a:avLst/>
          </a:prstGeom>
          <a:noFill/>
          <a:ln w="9525">
            <a:noFill/>
            <a:miter lim="800000"/>
            <a:headEnd/>
            <a:tailEnd/>
          </a:ln>
        </p:spPr>
        <p:txBody>
          <a:bodyPr lIns="95580" tIns="47790" rIns="95580" bIns="47790"/>
          <a:lstStyle/>
          <a:p>
            <a:pPr algn="r" rtl="0" fontAlgn="base">
              <a:spcBef>
                <a:spcPct val="0"/>
              </a:spcBef>
              <a:spcAft>
                <a:spcPct val="0"/>
              </a:spcAft>
            </a:pPr>
            <a:fld id="{5D06878B-7ADF-4F59-94A7-7DB426FE3820}" type="slidenum">
              <a:rPr lang="en-US" sz="900" b="1">
                <a:solidFill>
                  <a:srgbClr val="000000"/>
                </a:solidFill>
                <a:latin typeface="Trebuchet MS" pitchFamily="34" charset="0"/>
                <a:cs typeface="Arial" pitchFamily="34" charset="0"/>
              </a:rPr>
              <a:pPr algn="r" rtl="0" fontAlgn="base">
                <a:spcBef>
                  <a:spcPct val="0"/>
                </a:spcBef>
                <a:spcAft>
                  <a:spcPct val="0"/>
                </a:spcAft>
              </a:pPr>
              <a:t>11</a:t>
            </a:fld>
            <a:endParaRPr lang="en-US" sz="900" b="1" dirty="0">
              <a:solidFill>
                <a:srgbClr val="000000"/>
              </a:solidFill>
              <a:latin typeface="Trebuchet MS" pitchFamily="34" charset="0"/>
              <a:cs typeface="Arial" pitchFamily="34" charset="0"/>
            </a:endParaRPr>
          </a:p>
        </p:txBody>
      </p:sp>
      <p:sp>
        <p:nvSpPr>
          <p:cNvPr id="70662" name="Text Box 27"/>
          <p:cNvSpPr txBox="1">
            <a:spLocks noChangeArrowheads="1"/>
          </p:cNvSpPr>
          <p:nvPr/>
        </p:nvSpPr>
        <p:spPr bwMode="auto">
          <a:xfrm>
            <a:off x="400050" y="6767756"/>
            <a:ext cx="3200400" cy="239405"/>
          </a:xfrm>
          <a:prstGeom prst="rect">
            <a:avLst/>
          </a:prstGeom>
          <a:noFill/>
          <a:ln w="9525">
            <a:noFill/>
            <a:miter lim="800000"/>
            <a:headEnd/>
            <a:tailEnd/>
          </a:ln>
        </p:spPr>
        <p:txBody>
          <a:bodyPr lIns="0" tIns="47790" rIns="95580" bIns="47790">
            <a:spAutoFit/>
          </a:bodyPr>
          <a:lstStyle/>
          <a:p>
            <a:pPr algn="l" rtl="0" eaLnBrk="0" fontAlgn="base" hangingPunct="0">
              <a:spcBef>
                <a:spcPct val="50000"/>
              </a:spcBef>
              <a:spcAft>
                <a:spcPct val="0"/>
              </a:spcAft>
            </a:pPr>
            <a:r>
              <a:rPr lang="en-US" sz="900" b="1" dirty="0">
                <a:solidFill>
                  <a:srgbClr val="373952"/>
                </a:solidFill>
                <a:latin typeface="Arial" pitchFamily="34" charset="0"/>
                <a:ea typeface="ＭＳ Ｐゴシック"/>
                <a:cs typeface="ＭＳ Ｐゴシック"/>
              </a:rPr>
              <a:t>2009</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3" name="Rectangle 12"/>
          <p:cNvSpPr/>
          <p:nvPr/>
        </p:nvSpPr>
        <p:spPr bwMode="auto">
          <a:xfrm>
            <a:off x="0" y="1981288"/>
            <a:ext cx="9601200" cy="2377546"/>
          </a:xfrm>
          <a:prstGeom prst="rect">
            <a:avLst/>
          </a:prstGeom>
          <a:solidFill>
            <a:srgbClr val="41405C"/>
          </a:solidFill>
          <a:ln w="9525" cap="flat" cmpd="sng" algn="ctr">
            <a:noFill/>
            <a:prstDash val="solid"/>
            <a:round/>
            <a:headEnd type="none" w="med" len="med"/>
            <a:tailEnd type="none" w="med" len="med"/>
          </a:ln>
          <a:effectLst/>
        </p:spPr>
        <p:txBody>
          <a:bodyPr vert="horz" wrap="square" lIns="95580" tIns="47790" rIns="95580" bIns="47790" numCol="1" rtlCol="0" anchor="t" anchorCtr="0" compatLnSpc="1">
            <a:prstTxWarp prst="textNoShape">
              <a:avLst/>
            </a:prstTxWarp>
          </a:bodyPr>
          <a:lstStyle/>
          <a:p>
            <a:pPr marL="358425" indent="-358425" fontAlgn="base">
              <a:spcBef>
                <a:spcPct val="30000"/>
              </a:spcBef>
              <a:spcAft>
                <a:spcPct val="0"/>
              </a:spcAft>
              <a:buFontTx/>
              <a:buChar char="•"/>
            </a:pPr>
            <a:endParaRPr lang="en-US" sz="4800" b="1" dirty="0">
              <a:solidFill>
                <a:srgbClr val="FFFFFF"/>
              </a:solidFill>
              <a:latin typeface="Garamond" pitchFamily="18" charset="0"/>
              <a:cs typeface="Times New Roman" pitchFamily="18" charset="0"/>
            </a:endParaRPr>
          </a:p>
        </p:txBody>
      </p:sp>
      <p:sp>
        <p:nvSpPr>
          <p:cNvPr id="147458" name="Text Box 2"/>
          <p:cNvSpPr txBox="1">
            <a:spLocks noChangeArrowheads="1"/>
          </p:cNvSpPr>
          <p:nvPr/>
        </p:nvSpPr>
        <p:spPr bwMode="auto">
          <a:xfrm>
            <a:off x="1200150" y="2139794"/>
            <a:ext cx="7600950" cy="835217"/>
          </a:xfrm>
          <a:prstGeom prst="rect">
            <a:avLst/>
          </a:prstGeom>
          <a:noFill/>
          <a:ln w="9525" algn="ctr">
            <a:noFill/>
            <a:miter lim="800000"/>
            <a:headEnd/>
            <a:tailEnd/>
          </a:ln>
        </p:spPr>
        <p:txBody>
          <a:bodyPr lIns="95580" tIns="47790" rIns="95580" bIns="47790">
            <a:spAutoFit/>
          </a:bodyPr>
          <a:lstStyle/>
          <a:p>
            <a:pPr marL="358425" indent="-358425" fontAlgn="base">
              <a:spcBef>
                <a:spcPct val="50000"/>
              </a:spcBef>
              <a:spcAft>
                <a:spcPct val="0"/>
              </a:spcAft>
              <a:buFontTx/>
              <a:buChar char="•"/>
            </a:pPr>
            <a:endParaRPr lang="en-US" sz="4800" b="1" dirty="0">
              <a:solidFill>
                <a:srgbClr val="FFFFFF"/>
              </a:solidFill>
              <a:latin typeface="Garamond" pitchFamily="18" charset="0"/>
              <a:cs typeface="Times New Roman" pitchFamily="18" charset="0"/>
            </a:endParaRPr>
          </a:p>
        </p:txBody>
      </p:sp>
      <p:grpSp>
        <p:nvGrpSpPr>
          <p:cNvPr id="2" name="Group 13"/>
          <p:cNvGrpSpPr>
            <a:grpSpLocks/>
          </p:cNvGrpSpPr>
          <p:nvPr/>
        </p:nvGrpSpPr>
        <p:grpSpPr bwMode="auto">
          <a:xfrm>
            <a:off x="320044" y="6586136"/>
            <a:ext cx="8874443" cy="379208"/>
            <a:chOff x="304800" y="6225540"/>
            <a:chExt cx="8451314" cy="365760"/>
          </a:xfrm>
        </p:grpSpPr>
        <p:sp>
          <p:nvSpPr>
            <p:cNvPr id="147466" name="Line 31"/>
            <p:cNvSpPr>
              <a:spLocks noChangeShapeType="1"/>
            </p:cNvSpPr>
            <p:nvPr/>
          </p:nvSpPr>
          <p:spPr bwMode="auto">
            <a:xfrm>
              <a:off x="304800" y="6400802"/>
              <a:ext cx="7772400" cy="0"/>
            </a:xfrm>
            <a:prstGeom prst="line">
              <a:avLst/>
            </a:prstGeom>
            <a:noFill/>
            <a:ln w="9525">
              <a:solidFill>
                <a:srgbClr val="E88733"/>
              </a:solidFill>
              <a:round/>
              <a:headEnd/>
              <a:tailEnd/>
            </a:ln>
          </p:spPr>
          <p:txBody>
            <a:bodyPr wrap="none" anchor="ctr"/>
            <a:lstStyle/>
            <a:p>
              <a:pPr algn="l" rtl="0" fontAlgn="base">
                <a:spcBef>
                  <a:spcPct val="0"/>
                </a:spcBef>
                <a:spcAft>
                  <a:spcPct val="0"/>
                </a:spcAft>
              </a:pPr>
              <a:endParaRPr lang="en-US" sz="4800" b="1" dirty="0">
                <a:solidFill>
                  <a:srgbClr val="FFFFFF"/>
                </a:solidFill>
                <a:latin typeface="Garamond" pitchFamily="18" charset="0"/>
                <a:cs typeface="Times New Roman" pitchFamily="18" charset="0"/>
              </a:endParaRPr>
            </a:p>
          </p:txBody>
        </p:sp>
        <p:pic>
          <p:nvPicPr>
            <p:cNvPr id="147464" name="Picture 15" descr="logo copy.jpg"/>
            <p:cNvPicPr>
              <a:picLocks noChangeAspect="1"/>
            </p:cNvPicPr>
            <p:nvPr/>
          </p:nvPicPr>
          <p:blipFill>
            <a:blip r:embed="rId4"/>
            <a:srcRect/>
            <a:stretch>
              <a:fillRect/>
            </a:stretch>
          </p:blipFill>
          <p:spPr bwMode="auto">
            <a:xfrm>
              <a:off x="8315326" y="6225540"/>
              <a:ext cx="440788" cy="365760"/>
            </a:xfrm>
            <a:prstGeom prst="rect">
              <a:avLst/>
            </a:prstGeom>
            <a:noFill/>
            <a:ln w="9525">
              <a:noFill/>
              <a:miter lim="800000"/>
              <a:headEnd/>
              <a:tailEnd/>
            </a:ln>
          </p:spPr>
        </p:pic>
      </p:grpSp>
      <p:sp>
        <p:nvSpPr>
          <p:cNvPr id="147462" name="Slide Number Placeholder 1"/>
          <p:cNvSpPr txBox="1">
            <a:spLocks/>
          </p:cNvSpPr>
          <p:nvPr/>
        </p:nvSpPr>
        <p:spPr bwMode="auto">
          <a:xfrm>
            <a:off x="8401050" y="6657134"/>
            <a:ext cx="400050" cy="254265"/>
          </a:xfrm>
          <a:prstGeom prst="rect">
            <a:avLst/>
          </a:prstGeom>
          <a:noFill/>
          <a:ln w="9525">
            <a:noFill/>
            <a:miter lim="800000"/>
            <a:headEnd/>
            <a:tailEnd/>
          </a:ln>
        </p:spPr>
        <p:txBody>
          <a:bodyPr lIns="95580" tIns="47790" rIns="95580" bIns="47790"/>
          <a:lstStyle/>
          <a:p>
            <a:pPr algn="r" rtl="0" fontAlgn="base">
              <a:spcBef>
                <a:spcPct val="0"/>
              </a:spcBef>
              <a:spcAft>
                <a:spcPct val="0"/>
              </a:spcAft>
            </a:pPr>
            <a:fld id="{04BA4358-E697-4841-89D9-D3823387EA39}" type="slidenum">
              <a:rPr lang="en-US" sz="900" b="1">
                <a:solidFill>
                  <a:srgbClr val="000000"/>
                </a:solidFill>
                <a:latin typeface="Trebuchet MS" pitchFamily="34" charset="0"/>
                <a:cs typeface="Arial" charset="0"/>
              </a:rPr>
              <a:pPr algn="r" rtl="0" fontAlgn="base">
                <a:spcBef>
                  <a:spcPct val="0"/>
                </a:spcBef>
                <a:spcAft>
                  <a:spcPct val="0"/>
                </a:spcAft>
              </a:pPr>
              <a:t>12</a:t>
            </a:fld>
            <a:endParaRPr lang="en-US" sz="900" b="1" dirty="0">
              <a:solidFill>
                <a:srgbClr val="000000"/>
              </a:solidFill>
              <a:latin typeface="Trebuchet MS" pitchFamily="34" charset="0"/>
              <a:cs typeface="Arial" charset="0"/>
            </a:endParaRPr>
          </a:p>
        </p:txBody>
      </p:sp>
      <p:sp>
        <p:nvSpPr>
          <p:cNvPr id="16" name="Text Box 27"/>
          <p:cNvSpPr txBox="1">
            <a:spLocks noChangeArrowheads="1"/>
          </p:cNvSpPr>
          <p:nvPr/>
        </p:nvSpPr>
        <p:spPr bwMode="auto">
          <a:xfrm>
            <a:off x="400050" y="6767107"/>
            <a:ext cx="3200400" cy="240054"/>
          </a:xfrm>
          <a:prstGeom prst="rect">
            <a:avLst/>
          </a:prstGeom>
          <a:noFill/>
          <a:ln w="9525">
            <a:noFill/>
            <a:miter lim="800000"/>
            <a:headEnd/>
            <a:tailEnd/>
          </a:ln>
        </p:spPr>
        <p:txBody>
          <a:bodyPr lIns="0" tIns="47790" rIns="95580" bIns="47790">
            <a:spAutoFit/>
          </a:bodyPr>
          <a:lstStyle/>
          <a:p>
            <a:pPr algn="l" rtl="0" eaLnBrk="0" fontAlgn="base" hangingPunct="0">
              <a:spcBef>
                <a:spcPct val="50000"/>
              </a:spcBef>
              <a:spcAft>
                <a:spcPct val="0"/>
              </a:spcAft>
            </a:pPr>
            <a:r>
              <a:rPr lang="en-US" sz="900" b="1" dirty="0">
                <a:solidFill>
                  <a:srgbClr val="373952"/>
                </a:solidFill>
                <a:latin typeface="Arial" charset="0"/>
                <a:ea typeface="ＭＳ Ｐゴシック"/>
                <a:cs typeface="ＭＳ Ｐゴシック"/>
              </a:rPr>
              <a:t>2009</a:t>
            </a:r>
          </a:p>
        </p:txBody>
      </p:sp>
      <p:sp>
        <p:nvSpPr>
          <p:cNvPr id="18" name="Rectangle 17"/>
          <p:cNvSpPr/>
          <p:nvPr/>
        </p:nvSpPr>
        <p:spPr bwMode="auto">
          <a:xfrm>
            <a:off x="0" y="1109526"/>
            <a:ext cx="9601200" cy="1822785"/>
          </a:xfrm>
          <a:prstGeom prst="rect">
            <a:avLst/>
          </a:prstGeom>
          <a:noFill/>
          <a:ln w="9525" cap="flat" cmpd="sng" algn="ctr">
            <a:noFill/>
            <a:prstDash val="solid"/>
            <a:round/>
            <a:headEnd type="none" w="med" len="med"/>
            <a:tailEnd type="none" w="med" len="med"/>
          </a:ln>
          <a:effectLst/>
        </p:spPr>
        <p:txBody>
          <a:bodyPr vert="horz" wrap="square" lIns="95580" tIns="47790" rIns="95580" bIns="47790" numCol="1" rtlCol="0" anchor="t" anchorCtr="0" compatLnSpc="1">
            <a:prstTxWarp prst="textNoShape">
              <a:avLst/>
            </a:prstTxWarp>
          </a:bodyPr>
          <a:lstStyle/>
          <a:p>
            <a:pPr marL="358425" indent="-358425" fontAlgn="base">
              <a:spcBef>
                <a:spcPct val="30000"/>
              </a:spcBef>
              <a:spcAft>
                <a:spcPct val="0"/>
              </a:spcAft>
              <a:buFontTx/>
              <a:buChar char="•"/>
            </a:pPr>
            <a:endParaRPr lang="en-US" sz="4800" b="1" dirty="0">
              <a:solidFill>
                <a:srgbClr val="FFFFFF"/>
              </a:solidFill>
              <a:latin typeface="Garamond" pitchFamily="18" charset="0"/>
              <a:cs typeface="Times New Roman" pitchFamily="18" charset="0"/>
            </a:endParaRPr>
          </a:p>
        </p:txBody>
      </p:sp>
      <p:pic>
        <p:nvPicPr>
          <p:cNvPr id="10" name="Picture 9" descr="logo_blog.gif"/>
          <p:cNvPicPr>
            <a:picLocks noChangeAspect="1"/>
          </p:cNvPicPr>
          <p:nvPr/>
        </p:nvPicPr>
        <p:blipFill>
          <a:blip r:embed="rId5"/>
          <a:srcRect r="80392" b="1961"/>
          <a:stretch>
            <a:fillRect/>
          </a:stretch>
        </p:blipFill>
        <p:spPr>
          <a:xfrm>
            <a:off x="160020" y="2377550"/>
            <a:ext cx="1200150" cy="1585031"/>
          </a:xfrm>
          <a:prstGeom prst="rect">
            <a:avLst/>
          </a:prstGeom>
        </p:spPr>
      </p:pic>
      <p:sp>
        <p:nvSpPr>
          <p:cNvPr id="11" name="TextBox 10"/>
          <p:cNvSpPr txBox="1"/>
          <p:nvPr/>
        </p:nvSpPr>
        <p:spPr>
          <a:xfrm>
            <a:off x="1456896" y="2666167"/>
            <a:ext cx="7904274" cy="992305"/>
          </a:xfrm>
          <a:prstGeom prst="rect">
            <a:avLst/>
          </a:prstGeom>
          <a:noFill/>
        </p:spPr>
        <p:txBody>
          <a:bodyPr wrap="square" lIns="95580" tIns="47790" rIns="95580" bIns="47790" rtlCol="0">
            <a:spAutoFit/>
          </a:bodyPr>
          <a:lstStyle/>
          <a:p>
            <a:pPr algn="l" rtl="0" fontAlgn="base">
              <a:spcBef>
                <a:spcPct val="0"/>
              </a:spcBef>
              <a:spcAft>
                <a:spcPct val="0"/>
              </a:spcAft>
            </a:pPr>
            <a:r>
              <a:rPr lang="en-US" sz="5600" b="1" dirty="0">
                <a:solidFill>
                  <a:srgbClr val="FFFFFF"/>
                </a:solidFill>
                <a:latin typeface="Georgia" pitchFamily="18" charset="0"/>
                <a:cs typeface="Times New Roman" pitchFamily="18" charset="0"/>
              </a:rPr>
              <a:t>IDS</a:t>
            </a:r>
            <a:r>
              <a:rPr lang="en-US" sz="5600" b="1" dirty="0">
                <a:solidFill>
                  <a:srgbClr val="FF8500"/>
                </a:solidFill>
                <a:latin typeface="Georgia" pitchFamily="18" charset="0"/>
                <a:cs typeface="Times New Roman" pitchFamily="18" charset="0"/>
              </a:rPr>
              <a:t> PROJECT.ORG</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Slide Number Placeholder 1"/>
          <p:cNvSpPr txBox="1">
            <a:spLocks/>
          </p:cNvSpPr>
          <p:nvPr/>
        </p:nvSpPr>
        <p:spPr bwMode="auto">
          <a:xfrm>
            <a:off x="9041130" y="6799126"/>
            <a:ext cx="400050" cy="254265"/>
          </a:xfrm>
          <a:prstGeom prst="rect">
            <a:avLst/>
          </a:prstGeom>
          <a:noFill/>
          <a:ln w="9525">
            <a:noFill/>
            <a:miter lim="800000"/>
            <a:headEnd/>
            <a:tailEnd/>
          </a:ln>
        </p:spPr>
        <p:txBody>
          <a:bodyPr lIns="95580" tIns="47790" rIns="95580" bIns="47790"/>
          <a:lstStyle/>
          <a:p>
            <a:pPr algn="r" rtl="0" fontAlgn="base">
              <a:spcBef>
                <a:spcPct val="0"/>
              </a:spcBef>
              <a:spcAft>
                <a:spcPct val="0"/>
              </a:spcAft>
            </a:pPr>
            <a:fld id="{0F796A3C-283D-43BA-B02F-55D6F18868C0}" type="slidenum">
              <a:rPr lang="en-US" sz="900" b="1">
                <a:solidFill>
                  <a:srgbClr val="000000"/>
                </a:solidFill>
                <a:latin typeface="Trebuchet MS" pitchFamily="34" charset="0"/>
                <a:cs typeface="Arial" pitchFamily="34" charset="0"/>
              </a:rPr>
              <a:pPr algn="r" rtl="0" fontAlgn="base">
                <a:spcBef>
                  <a:spcPct val="0"/>
                </a:spcBef>
                <a:spcAft>
                  <a:spcPct val="0"/>
                </a:spcAft>
              </a:pPr>
              <a:t>13</a:t>
            </a:fld>
            <a:endParaRPr lang="en-US" sz="900" b="1" dirty="0">
              <a:solidFill>
                <a:srgbClr val="000000"/>
              </a:solidFill>
              <a:latin typeface="Trebuchet MS" pitchFamily="34" charset="0"/>
              <a:cs typeface="Arial" pitchFamily="34" charset="0"/>
            </a:endParaRPr>
          </a:p>
        </p:txBody>
      </p:sp>
      <p:sp>
        <p:nvSpPr>
          <p:cNvPr id="72707" name="Rectangle 8"/>
          <p:cNvSpPr>
            <a:spLocks noChangeArrowheads="1"/>
          </p:cNvSpPr>
          <p:nvPr/>
        </p:nvSpPr>
        <p:spPr bwMode="auto">
          <a:xfrm>
            <a:off x="6720840" y="2615305"/>
            <a:ext cx="2880360" cy="3170061"/>
          </a:xfrm>
          <a:prstGeom prst="rect">
            <a:avLst/>
          </a:prstGeom>
          <a:noFill/>
          <a:ln w="9525" algn="ctr">
            <a:noFill/>
            <a:round/>
            <a:headEnd/>
            <a:tailEnd/>
          </a:ln>
        </p:spPr>
        <p:txBody>
          <a:bodyPr lIns="95580" tIns="47790" rIns="95580" bIns="47790"/>
          <a:lstStyle/>
          <a:p>
            <a:pPr marL="358425" indent="-358425" fontAlgn="base">
              <a:spcBef>
                <a:spcPct val="30000"/>
              </a:spcBef>
              <a:spcAft>
                <a:spcPct val="0"/>
              </a:spcAft>
              <a:buFontTx/>
              <a:buChar char="•"/>
            </a:pPr>
            <a:endParaRPr lang="en-US" sz="4800" b="1" dirty="0">
              <a:solidFill>
                <a:srgbClr val="FFFFFF"/>
              </a:solidFill>
              <a:latin typeface="Garamond" pitchFamily="18" charset="0"/>
              <a:cs typeface="Times New Roman" pitchFamily="18" charset="0"/>
            </a:endParaRPr>
          </a:p>
        </p:txBody>
      </p:sp>
      <p:grpSp>
        <p:nvGrpSpPr>
          <p:cNvPr id="2" name="Group 7"/>
          <p:cNvGrpSpPr/>
          <p:nvPr/>
        </p:nvGrpSpPr>
        <p:grpSpPr>
          <a:xfrm>
            <a:off x="0" y="3"/>
            <a:ext cx="9601200" cy="7106583"/>
            <a:chOff x="0" y="0"/>
            <a:chExt cx="9144000" cy="6832948"/>
          </a:xfrm>
        </p:grpSpPr>
        <p:pic>
          <p:nvPicPr>
            <p:cNvPr id="970753" name="Picture 1"/>
            <p:cNvPicPr>
              <a:picLocks noChangeAspect="1" noChangeArrowheads="1"/>
            </p:cNvPicPr>
            <p:nvPr/>
          </p:nvPicPr>
          <p:blipFill>
            <a:blip r:embed="rId3"/>
            <a:srcRect/>
            <a:stretch>
              <a:fillRect/>
            </a:stretch>
          </p:blipFill>
          <p:spPr bwMode="auto">
            <a:xfrm>
              <a:off x="914400" y="958761"/>
              <a:ext cx="7315200" cy="5874187"/>
            </a:xfrm>
            <a:prstGeom prst="rect">
              <a:avLst/>
            </a:prstGeom>
            <a:noFill/>
            <a:ln w="9525">
              <a:noFill/>
              <a:miter lim="800000"/>
              <a:headEnd/>
              <a:tailEnd/>
            </a:ln>
            <a:effectLst/>
          </p:spPr>
        </p:pic>
        <p:sp>
          <p:nvSpPr>
            <p:cNvPr id="14" name="Rectangle 13"/>
            <p:cNvSpPr/>
            <p:nvPr/>
          </p:nvSpPr>
          <p:spPr bwMode="auto">
            <a:xfrm>
              <a:off x="0" y="0"/>
              <a:ext cx="9144000" cy="990600"/>
            </a:xfrm>
            <a:prstGeom prst="rect">
              <a:avLst/>
            </a:prstGeom>
            <a:solidFill>
              <a:srgbClr val="41405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58425" indent="-358425" fontAlgn="base">
                <a:spcBef>
                  <a:spcPct val="30000"/>
                </a:spcBef>
                <a:spcAft>
                  <a:spcPct val="0"/>
                </a:spcAft>
                <a:buFontTx/>
                <a:buChar char="•"/>
              </a:pPr>
              <a:endParaRPr lang="en-US" sz="4800" b="1" dirty="0">
                <a:solidFill>
                  <a:srgbClr val="FFFFFF"/>
                </a:solidFill>
                <a:latin typeface="Garamond" pitchFamily="18" charset="0"/>
                <a:cs typeface="Times New Roman" pitchFamily="18" charset="0"/>
              </a:endParaRPr>
            </a:p>
          </p:txBody>
        </p:sp>
      </p:gr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1"/>
          <p:cNvSpPr txBox="1">
            <a:spLocks/>
          </p:cNvSpPr>
          <p:nvPr/>
        </p:nvSpPr>
        <p:spPr bwMode="auto">
          <a:xfrm>
            <a:off x="9041130" y="6799126"/>
            <a:ext cx="400050" cy="254265"/>
          </a:xfrm>
          <a:prstGeom prst="rect">
            <a:avLst/>
          </a:prstGeom>
          <a:noFill/>
          <a:ln w="9525">
            <a:noFill/>
            <a:miter lim="800000"/>
            <a:headEnd/>
            <a:tailEnd/>
          </a:ln>
        </p:spPr>
        <p:txBody>
          <a:bodyPr lIns="95580" tIns="47790" rIns="95580" bIns="47790"/>
          <a:lstStyle/>
          <a:p>
            <a:pPr algn="r" rtl="0" fontAlgn="base">
              <a:spcBef>
                <a:spcPct val="0"/>
              </a:spcBef>
              <a:spcAft>
                <a:spcPct val="0"/>
              </a:spcAft>
            </a:pPr>
            <a:fld id="{C7291570-208B-41F8-B475-260323FD27B9}" type="slidenum">
              <a:rPr lang="en-US" sz="900" b="1">
                <a:solidFill>
                  <a:srgbClr val="000000"/>
                </a:solidFill>
                <a:latin typeface="Trebuchet MS" pitchFamily="34" charset="0"/>
                <a:cs typeface="Arial" pitchFamily="34" charset="0"/>
              </a:rPr>
              <a:pPr algn="r" rtl="0" fontAlgn="base">
                <a:spcBef>
                  <a:spcPct val="0"/>
                </a:spcBef>
                <a:spcAft>
                  <a:spcPct val="0"/>
                </a:spcAft>
              </a:pPr>
              <a:t>14</a:t>
            </a:fld>
            <a:endParaRPr lang="en-US" sz="900" b="1" dirty="0">
              <a:solidFill>
                <a:srgbClr val="000000"/>
              </a:solidFill>
              <a:latin typeface="Trebuchet MS" pitchFamily="34" charset="0"/>
              <a:cs typeface="Arial" pitchFamily="34" charset="0"/>
            </a:endParaRPr>
          </a:p>
        </p:txBody>
      </p:sp>
      <p:grpSp>
        <p:nvGrpSpPr>
          <p:cNvPr id="2" name="Group 10"/>
          <p:cNvGrpSpPr>
            <a:grpSpLocks/>
          </p:cNvGrpSpPr>
          <p:nvPr/>
        </p:nvGrpSpPr>
        <p:grpSpPr bwMode="auto">
          <a:xfrm>
            <a:off x="796771" y="0"/>
            <a:ext cx="7939326" cy="7132638"/>
            <a:chOff x="758185" y="0"/>
            <a:chExt cx="7561263" cy="6858000"/>
          </a:xfrm>
        </p:grpSpPr>
        <p:pic>
          <p:nvPicPr>
            <p:cNvPr id="73732" name="Picture 1"/>
            <p:cNvPicPr>
              <a:picLocks noChangeAspect="1" noChangeArrowheads="1"/>
            </p:cNvPicPr>
            <p:nvPr/>
          </p:nvPicPr>
          <p:blipFill>
            <a:blip r:embed="rId3"/>
            <a:srcRect l="1028" t="854" r="2534" b="2139"/>
            <a:stretch>
              <a:fillRect/>
            </a:stretch>
          </p:blipFill>
          <p:spPr bwMode="auto">
            <a:xfrm>
              <a:off x="758185" y="0"/>
              <a:ext cx="7561263" cy="6858000"/>
            </a:xfrm>
            <a:prstGeom prst="rect">
              <a:avLst/>
            </a:prstGeom>
            <a:noFill/>
            <a:ln w="9525">
              <a:noFill/>
              <a:miter lim="800000"/>
              <a:headEnd/>
              <a:tailEnd/>
            </a:ln>
          </p:spPr>
        </p:pic>
        <p:cxnSp>
          <p:nvCxnSpPr>
            <p:cNvPr id="73733" name="Straight Connector 35"/>
            <p:cNvCxnSpPr>
              <a:cxnSpLocks noChangeShapeType="1"/>
            </p:cNvCxnSpPr>
            <p:nvPr/>
          </p:nvCxnSpPr>
          <p:spPr bwMode="auto">
            <a:xfrm>
              <a:off x="777920" y="692172"/>
              <a:ext cx="7527880" cy="28884"/>
            </a:xfrm>
            <a:prstGeom prst="line">
              <a:avLst/>
            </a:prstGeom>
            <a:noFill/>
            <a:ln w="76200" algn="ctr">
              <a:solidFill>
                <a:srgbClr val="424462"/>
              </a:solidFill>
              <a:round/>
              <a:headEnd/>
              <a:tailEnd/>
            </a:ln>
          </p:spPr>
        </p:cxn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0"/>
          <p:cNvGrpSpPr>
            <a:grpSpLocks/>
          </p:cNvGrpSpPr>
          <p:nvPr/>
        </p:nvGrpSpPr>
        <p:grpSpPr bwMode="auto">
          <a:xfrm>
            <a:off x="566737" y="6752896"/>
            <a:ext cx="8874443" cy="379747"/>
            <a:chOff x="304800" y="6225540"/>
            <a:chExt cx="8451314" cy="365760"/>
          </a:xfrm>
        </p:grpSpPr>
        <p:sp>
          <p:nvSpPr>
            <p:cNvPr id="75789" name="Line 31"/>
            <p:cNvSpPr>
              <a:spLocks noChangeShapeType="1"/>
            </p:cNvSpPr>
            <p:nvPr/>
          </p:nvSpPr>
          <p:spPr bwMode="auto">
            <a:xfrm>
              <a:off x="304800" y="6400802"/>
              <a:ext cx="7772400" cy="0"/>
            </a:xfrm>
            <a:prstGeom prst="line">
              <a:avLst/>
            </a:prstGeom>
            <a:noFill/>
            <a:ln w="9525">
              <a:solidFill>
                <a:srgbClr val="E88733"/>
              </a:solidFill>
              <a:round/>
              <a:headEnd/>
              <a:tailEnd/>
            </a:ln>
          </p:spPr>
          <p:txBody>
            <a:bodyPr wrap="none" anchor="ctr"/>
            <a:lstStyle/>
            <a:p>
              <a:pPr algn="l" rtl="0" fontAlgn="base">
                <a:spcBef>
                  <a:spcPct val="0"/>
                </a:spcBef>
                <a:spcAft>
                  <a:spcPct val="0"/>
                </a:spcAft>
              </a:pPr>
              <a:endParaRPr lang="en-US" sz="4800" b="1" dirty="0">
                <a:solidFill>
                  <a:srgbClr val="FFFFFF"/>
                </a:solidFill>
                <a:latin typeface="Garamond" pitchFamily="18" charset="0"/>
                <a:cs typeface="Times New Roman" pitchFamily="18" charset="0"/>
              </a:endParaRPr>
            </a:p>
          </p:txBody>
        </p:sp>
        <p:pic>
          <p:nvPicPr>
            <p:cNvPr id="75790" name="Picture 12" descr="logo copy.jpg"/>
            <p:cNvPicPr>
              <a:picLocks noChangeAspect="1"/>
            </p:cNvPicPr>
            <p:nvPr/>
          </p:nvPicPr>
          <p:blipFill>
            <a:blip r:embed="rId3"/>
            <a:srcRect/>
            <a:stretch>
              <a:fillRect/>
            </a:stretch>
          </p:blipFill>
          <p:spPr bwMode="auto">
            <a:xfrm>
              <a:off x="8315326" y="6225540"/>
              <a:ext cx="440788" cy="365760"/>
            </a:xfrm>
            <a:prstGeom prst="rect">
              <a:avLst/>
            </a:prstGeom>
            <a:noFill/>
            <a:ln w="9525">
              <a:noFill/>
              <a:miter lim="800000"/>
              <a:headEnd/>
              <a:tailEnd/>
            </a:ln>
          </p:spPr>
        </p:pic>
      </p:grpSp>
      <p:sp>
        <p:nvSpPr>
          <p:cNvPr id="75781" name="Slide Number Placeholder 1"/>
          <p:cNvSpPr txBox="1">
            <a:spLocks/>
          </p:cNvSpPr>
          <p:nvPr/>
        </p:nvSpPr>
        <p:spPr bwMode="auto">
          <a:xfrm>
            <a:off x="8467267" y="6739121"/>
            <a:ext cx="400050" cy="254265"/>
          </a:xfrm>
          <a:prstGeom prst="rect">
            <a:avLst/>
          </a:prstGeom>
          <a:noFill/>
          <a:ln w="9525">
            <a:noFill/>
            <a:miter lim="800000"/>
            <a:headEnd/>
            <a:tailEnd/>
          </a:ln>
        </p:spPr>
        <p:txBody>
          <a:bodyPr lIns="95580" tIns="47790" rIns="95580" bIns="47790"/>
          <a:lstStyle/>
          <a:p>
            <a:pPr algn="r" rtl="0" fontAlgn="base">
              <a:spcBef>
                <a:spcPct val="0"/>
              </a:spcBef>
              <a:spcAft>
                <a:spcPct val="0"/>
              </a:spcAft>
            </a:pPr>
            <a:fld id="{CB61EA4A-E739-4054-B214-EBD97C063BE8}" type="slidenum">
              <a:rPr lang="en-US" sz="800" b="1">
                <a:solidFill>
                  <a:srgbClr val="FFFFFF"/>
                </a:solidFill>
                <a:latin typeface="Trebuchet MS" pitchFamily="34" charset="0"/>
                <a:cs typeface="Arial" pitchFamily="34" charset="0"/>
              </a:rPr>
              <a:pPr algn="r" rtl="0" fontAlgn="base">
                <a:spcBef>
                  <a:spcPct val="0"/>
                </a:spcBef>
                <a:spcAft>
                  <a:spcPct val="0"/>
                </a:spcAft>
              </a:pPr>
              <a:t>15</a:t>
            </a:fld>
            <a:endParaRPr lang="en-US" sz="800" b="1" dirty="0">
              <a:solidFill>
                <a:srgbClr val="FFFFFF"/>
              </a:solidFill>
              <a:latin typeface="Trebuchet MS" pitchFamily="34" charset="0"/>
              <a:cs typeface="Arial" pitchFamily="34" charset="0"/>
            </a:endParaRPr>
          </a:p>
        </p:txBody>
      </p:sp>
      <p:sp>
        <p:nvSpPr>
          <p:cNvPr id="75782" name="TextBox 16"/>
          <p:cNvSpPr txBox="1">
            <a:spLocks noChangeArrowheads="1"/>
          </p:cNvSpPr>
          <p:nvPr/>
        </p:nvSpPr>
        <p:spPr bwMode="auto">
          <a:xfrm>
            <a:off x="320040" y="5998598"/>
            <a:ext cx="8801100" cy="896285"/>
          </a:xfrm>
          <a:prstGeom prst="rect">
            <a:avLst/>
          </a:prstGeom>
          <a:noFill/>
          <a:ln w="9525">
            <a:noFill/>
            <a:miter lim="800000"/>
            <a:headEnd/>
            <a:tailEnd/>
          </a:ln>
        </p:spPr>
        <p:txBody>
          <a:bodyPr wrap="square" lIns="95580" tIns="47790" rIns="95580" bIns="47790">
            <a:spAutoFit/>
          </a:bodyPr>
          <a:lstStyle/>
          <a:p>
            <a:pPr algn="l" rtl="0" fontAlgn="base">
              <a:spcBef>
                <a:spcPct val="0"/>
              </a:spcBef>
              <a:spcAft>
                <a:spcPct val="0"/>
              </a:spcAft>
            </a:pPr>
            <a:r>
              <a:rPr lang="en-US" sz="1000" b="1" dirty="0">
                <a:solidFill>
                  <a:srgbClr val="FFFFFF"/>
                </a:solidFill>
                <a:latin typeface="Garamond" pitchFamily="18" charset="0"/>
                <a:cs typeface="Times New Roman" pitchFamily="18" charset="0"/>
              </a:rPr>
              <a:t>IDS Project Mentors 2009:</a:t>
            </a:r>
          </a:p>
          <a:p>
            <a:pPr algn="l" rtl="0" fontAlgn="base">
              <a:spcBef>
                <a:spcPct val="0"/>
              </a:spcBef>
              <a:spcAft>
                <a:spcPct val="0"/>
              </a:spcAft>
            </a:pPr>
            <a:r>
              <a:rPr lang="en-US" sz="1000" b="1" dirty="0">
                <a:solidFill>
                  <a:srgbClr val="FFFFFF"/>
                </a:solidFill>
                <a:latin typeface="Garamond" pitchFamily="18" charset="0"/>
                <a:cs typeface="Times New Roman" pitchFamily="18" charset="0"/>
              </a:rPr>
              <a:t>Back row (l-r): Adam </a:t>
            </a:r>
            <a:r>
              <a:rPr lang="en-US" sz="1000" b="1" dirty="0" err="1">
                <a:solidFill>
                  <a:srgbClr val="FFFFFF"/>
                </a:solidFill>
                <a:latin typeface="Garamond" pitchFamily="18" charset="0"/>
                <a:cs typeface="Times New Roman" pitchFamily="18" charset="0"/>
              </a:rPr>
              <a:t>Traub</a:t>
            </a:r>
            <a:r>
              <a:rPr lang="en-US" sz="1000" b="1" dirty="0">
                <a:solidFill>
                  <a:srgbClr val="FFFFFF"/>
                </a:solidFill>
                <a:latin typeface="Garamond" pitchFamily="18" charset="0"/>
                <a:cs typeface="Times New Roman" pitchFamily="18" charset="0"/>
              </a:rPr>
              <a:t> (St. John Fisher), Gregg </a:t>
            </a:r>
            <a:r>
              <a:rPr lang="en-US" sz="1000" b="1" dirty="0" err="1">
                <a:solidFill>
                  <a:srgbClr val="FFFFFF"/>
                </a:solidFill>
                <a:latin typeface="Garamond" pitchFamily="18" charset="0"/>
                <a:cs typeface="Times New Roman" pitchFamily="18" charset="0"/>
              </a:rPr>
              <a:t>Kiehl</a:t>
            </a:r>
            <a:r>
              <a:rPr lang="en-US" sz="1000" b="1" dirty="0">
                <a:solidFill>
                  <a:srgbClr val="FFFFFF"/>
                </a:solidFill>
                <a:latin typeface="Garamond" pitchFamily="18" charset="0"/>
                <a:cs typeface="Times New Roman" pitchFamily="18" charset="0"/>
              </a:rPr>
              <a:t> (Tompkins Cortland CC), Janet Ferry (Fredonia), Christine </a:t>
            </a:r>
            <a:r>
              <a:rPr lang="en-US" sz="1000" b="1" dirty="0" err="1">
                <a:solidFill>
                  <a:srgbClr val="FFFFFF"/>
                </a:solidFill>
                <a:latin typeface="Garamond" pitchFamily="18" charset="0"/>
                <a:cs typeface="Times New Roman" pitchFamily="18" charset="0"/>
              </a:rPr>
              <a:t>Sizak</a:t>
            </a:r>
            <a:r>
              <a:rPr lang="en-US" sz="1000" b="1" dirty="0">
                <a:solidFill>
                  <a:srgbClr val="FFFFFF"/>
                </a:solidFill>
                <a:latin typeface="Garamond" pitchFamily="18" charset="0"/>
                <a:cs typeface="Times New Roman" pitchFamily="18" charset="0"/>
              </a:rPr>
              <a:t> (Nazareth), Carrie Eastman (Purchase), Michelle Parry (Oswego), and Mark Sullivan (Geneseo)</a:t>
            </a:r>
          </a:p>
          <a:p>
            <a:pPr algn="l" rtl="0" fontAlgn="base">
              <a:spcBef>
                <a:spcPct val="0"/>
              </a:spcBef>
              <a:spcAft>
                <a:spcPct val="0"/>
              </a:spcAft>
            </a:pPr>
            <a:r>
              <a:rPr lang="en-US" sz="1000" b="1" dirty="0">
                <a:solidFill>
                  <a:srgbClr val="FFFFFF"/>
                </a:solidFill>
                <a:latin typeface="Garamond" pitchFamily="18" charset="0"/>
                <a:cs typeface="Times New Roman" pitchFamily="18" charset="0"/>
              </a:rPr>
              <a:t>Front row (l-r): Corey Ha (Geneseo), Andy Perry (New </a:t>
            </a:r>
            <a:r>
              <a:rPr lang="en-US" sz="1000" b="1" dirty="0" err="1">
                <a:solidFill>
                  <a:srgbClr val="FFFFFF"/>
                </a:solidFill>
                <a:latin typeface="Garamond" pitchFamily="18" charset="0"/>
                <a:cs typeface="Times New Roman" pitchFamily="18" charset="0"/>
              </a:rPr>
              <a:t>Paltz</a:t>
            </a:r>
            <a:r>
              <a:rPr lang="en-US" sz="1000" b="1" dirty="0">
                <a:solidFill>
                  <a:srgbClr val="FFFFFF"/>
                </a:solidFill>
                <a:latin typeface="Garamond" pitchFamily="18" charset="0"/>
                <a:cs typeface="Times New Roman" pitchFamily="18" charset="0"/>
              </a:rPr>
              <a:t>), Mike Curtis (Broome CC), and Pam </a:t>
            </a:r>
            <a:r>
              <a:rPr lang="en-US" sz="1000" b="1" dirty="0" err="1">
                <a:solidFill>
                  <a:srgbClr val="FFFFFF"/>
                </a:solidFill>
                <a:latin typeface="Garamond" pitchFamily="18" charset="0"/>
                <a:cs typeface="Times New Roman" pitchFamily="18" charset="0"/>
              </a:rPr>
              <a:t>Flinton</a:t>
            </a:r>
            <a:r>
              <a:rPr lang="en-US" sz="1000" b="1" dirty="0">
                <a:solidFill>
                  <a:srgbClr val="FFFFFF"/>
                </a:solidFill>
                <a:latin typeface="Garamond" pitchFamily="18" charset="0"/>
                <a:cs typeface="Times New Roman" pitchFamily="18" charset="0"/>
              </a:rPr>
              <a:t> (Oneonta) </a:t>
            </a:r>
            <a:br>
              <a:rPr lang="en-US" sz="1000" b="1" dirty="0">
                <a:solidFill>
                  <a:srgbClr val="FFFFFF"/>
                </a:solidFill>
                <a:latin typeface="Garamond" pitchFamily="18" charset="0"/>
                <a:cs typeface="Times New Roman" pitchFamily="18" charset="0"/>
              </a:rPr>
            </a:br>
            <a:r>
              <a:rPr lang="en-US" sz="1000" b="1" dirty="0">
                <a:solidFill>
                  <a:srgbClr val="FFFFFF"/>
                </a:solidFill>
                <a:latin typeface="Garamond" pitchFamily="18" charset="0"/>
                <a:cs typeface="Times New Roman" pitchFamily="18" charset="0"/>
              </a:rPr>
              <a:t>Missing from the picture: Beth Posner (CUNY Graduate Center) and Kevin Reiss (CUNY Graduate Center)</a:t>
            </a:r>
          </a:p>
        </p:txBody>
      </p:sp>
      <p:grpSp>
        <p:nvGrpSpPr>
          <p:cNvPr id="3" name="Group 15"/>
          <p:cNvGrpSpPr/>
          <p:nvPr/>
        </p:nvGrpSpPr>
        <p:grpSpPr>
          <a:xfrm>
            <a:off x="0" y="-158503"/>
            <a:ext cx="9601200" cy="6167426"/>
            <a:chOff x="0" y="-152400"/>
            <a:chExt cx="9144000" cy="5929953"/>
          </a:xfrm>
        </p:grpSpPr>
        <p:pic>
          <p:nvPicPr>
            <p:cNvPr id="263170" name="Picture 2"/>
            <p:cNvPicPr>
              <a:picLocks noChangeAspect="1" noChangeArrowheads="1"/>
            </p:cNvPicPr>
            <p:nvPr/>
          </p:nvPicPr>
          <p:blipFill>
            <a:blip r:embed="rId4"/>
            <a:srcRect/>
            <a:stretch>
              <a:fillRect/>
            </a:stretch>
          </p:blipFill>
          <p:spPr bwMode="auto">
            <a:xfrm>
              <a:off x="762000" y="685800"/>
              <a:ext cx="7620000" cy="5091753"/>
            </a:xfrm>
            <a:prstGeom prst="rect">
              <a:avLst/>
            </a:prstGeom>
            <a:noFill/>
            <a:ln w="9525">
              <a:noFill/>
              <a:miter lim="800000"/>
              <a:headEnd/>
              <a:tailEnd/>
            </a:ln>
            <a:effectLst/>
          </p:spPr>
        </p:pic>
        <p:grpSp>
          <p:nvGrpSpPr>
            <p:cNvPr id="4" name="Group 22"/>
            <p:cNvGrpSpPr>
              <a:grpSpLocks/>
            </p:cNvGrpSpPr>
            <p:nvPr/>
          </p:nvGrpSpPr>
          <p:grpSpPr bwMode="auto">
            <a:xfrm>
              <a:off x="0" y="-152400"/>
              <a:ext cx="9144000" cy="1295400"/>
              <a:chOff x="0" y="-152400"/>
              <a:chExt cx="9144000" cy="1377950"/>
            </a:xfrm>
          </p:grpSpPr>
          <p:grpSp>
            <p:nvGrpSpPr>
              <p:cNvPr id="5" name="Group 9"/>
              <p:cNvGrpSpPr>
                <a:grpSpLocks/>
              </p:cNvGrpSpPr>
              <p:nvPr/>
            </p:nvGrpSpPr>
            <p:grpSpPr bwMode="auto">
              <a:xfrm>
                <a:off x="0" y="-152400"/>
                <a:ext cx="9144000" cy="1377950"/>
                <a:chOff x="0" y="-152400"/>
                <a:chExt cx="9144000" cy="1377950"/>
              </a:xfrm>
            </p:grpSpPr>
            <p:sp>
              <p:nvSpPr>
                <p:cNvPr id="26" name="Rectangle 15"/>
                <p:cNvSpPr>
                  <a:spLocks noChangeArrowheads="1"/>
                </p:cNvSpPr>
                <p:nvPr/>
              </p:nvSpPr>
              <p:spPr bwMode="auto">
                <a:xfrm>
                  <a:off x="0" y="0"/>
                  <a:ext cx="9144000" cy="914400"/>
                </a:xfrm>
                <a:prstGeom prst="rect">
                  <a:avLst/>
                </a:prstGeom>
                <a:solidFill>
                  <a:srgbClr val="383855"/>
                </a:solidFill>
                <a:ln w="9525">
                  <a:noFill/>
                  <a:miter lim="800000"/>
                  <a:headEnd/>
                  <a:tailEnd/>
                </a:ln>
                <a:effectLst>
                  <a:outerShdw dist="25400" dir="5400000" algn="ctr" rotWithShape="0">
                    <a:srgbClr val="808080"/>
                  </a:outerShdw>
                </a:effectLst>
              </p:spPr>
              <p:txBody>
                <a:bodyPr wrap="none" anchor="ctr"/>
                <a:lstStyle/>
                <a:p>
                  <a:pPr algn="l" rtl="0" eaLnBrk="0" fontAlgn="base" hangingPunct="0">
                    <a:spcBef>
                      <a:spcPct val="0"/>
                    </a:spcBef>
                    <a:spcAft>
                      <a:spcPct val="0"/>
                    </a:spcAft>
                    <a:buFontTx/>
                    <a:buChar char="•"/>
                    <a:defRPr/>
                  </a:pPr>
                  <a:endParaRPr lang="en-US" sz="3300" b="1" dirty="0">
                    <a:solidFill>
                      <a:srgbClr val="000000"/>
                    </a:solidFill>
                    <a:latin typeface="Arial" charset="0"/>
                    <a:ea typeface="ＭＳ Ｐゴシック" pitchFamily="-32" charset="-128"/>
                    <a:cs typeface="Times New Roman" pitchFamily="18" charset="0"/>
                  </a:endParaRPr>
                </a:p>
              </p:txBody>
            </p:sp>
            <p:pic>
              <p:nvPicPr>
                <p:cNvPr id="75788" name="Picture 20" descr="IDS final logo for PP"/>
                <p:cNvPicPr>
                  <a:picLocks noChangeAspect="1" noChangeArrowheads="1"/>
                </p:cNvPicPr>
                <p:nvPr/>
              </p:nvPicPr>
              <p:blipFill>
                <a:blip r:embed="rId5">
                  <a:clrChange>
                    <a:clrFrom>
                      <a:srgbClr val="41415D"/>
                    </a:clrFrom>
                    <a:clrTo>
                      <a:srgbClr val="41415D">
                        <a:alpha val="0"/>
                      </a:srgbClr>
                    </a:clrTo>
                  </a:clrChange>
                </a:blip>
                <a:srcRect/>
                <a:stretch>
                  <a:fillRect/>
                </a:stretch>
              </p:blipFill>
              <p:spPr bwMode="auto">
                <a:xfrm>
                  <a:off x="152400" y="-152400"/>
                  <a:ext cx="2819400" cy="1377950"/>
                </a:xfrm>
                <a:prstGeom prst="rect">
                  <a:avLst/>
                </a:prstGeom>
                <a:noFill/>
                <a:ln w="9525">
                  <a:noFill/>
                  <a:miter lim="800000"/>
                  <a:headEnd/>
                  <a:tailEnd/>
                </a:ln>
              </p:spPr>
            </p:pic>
          </p:grpSp>
          <p:cxnSp>
            <p:nvCxnSpPr>
              <p:cNvPr id="75786" name="Straight Connector 24"/>
              <p:cNvCxnSpPr>
                <a:cxnSpLocks noChangeShapeType="1"/>
              </p:cNvCxnSpPr>
              <p:nvPr/>
            </p:nvCxnSpPr>
            <p:spPr bwMode="auto">
              <a:xfrm>
                <a:off x="0" y="923925"/>
                <a:ext cx="9144000" cy="1588"/>
              </a:xfrm>
              <a:prstGeom prst="line">
                <a:avLst/>
              </a:prstGeom>
              <a:noFill/>
              <a:ln w="38100" algn="ctr">
                <a:solidFill>
                  <a:srgbClr val="292B3E"/>
                </a:solidFill>
                <a:round/>
                <a:headEnd/>
                <a:tailEnd/>
              </a:ln>
            </p:spPr>
          </p:cxnSp>
        </p:grpSp>
      </p:gr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3FA3989-3093-47BA-9CD5-9CB0DCB6FC16}" type="slidenum">
              <a:rPr lang="en-US" smtClean="0"/>
              <a:pPr>
                <a:defRPr/>
              </a:pPr>
              <a:t>16</a:t>
            </a:fld>
            <a:endParaRPr lang="en-US"/>
          </a:p>
        </p:txBody>
      </p:sp>
      <p:grpSp>
        <p:nvGrpSpPr>
          <p:cNvPr id="2" name="Group 12"/>
          <p:cNvGrpSpPr/>
          <p:nvPr/>
        </p:nvGrpSpPr>
        <p:grpSpPr>
          <a:xfrm>
            <a:off x="0" y="0"/>
            <a:ext cx="9601200" cy="7132638"/>
            <a:chOff x="0" y="0"/>
            <a:chExt cx="9144000" cy="6858000"/>
          </a:xfrm>
        </p:grpSpPr>
        <p:grpSp>
          <p:nvGrpSpPr>
            <p:cNvPr id="3" name="Group 6"/>
            <p:cNvGrpSpPr>
              <a:grpSpLocks/>
            </p:cNvGrpSpPr>
            <p:nvPr/>
          </p:nvGrpSpPr>
          <p:grpSpPr bwMode="auto">
            <a:xfrm>
              <a:off x="0" y="0"/>
              <a:ext cx="9144000" cy="6858000"/>
              <a:chOff x="0" y="0"/>
              <a:chExt cx="9144000" cy="6858000"/>
            </a:xfrm>
          </p:grpSpPr>
          <p:pic>
            <p:nvPicPr>
              <p:cNvPr id="6" name="Picture 6" descr="http://www.eikongraphia.com/wordpress/wp-content/Copyright%20Rick%20Tomlinsen%20Volvo%20Ocean%20Race%20(16)%20Small.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7" name="TextBox 9"/>
              <p:cNvSpPr txBox="1">
                <a:spLocks noChangeArrowheads="1"/>
              </p:cNvSpPr>
              <p:nvPr/>
            </p:nvSpPr>
            <p:spPr bwMode="auto">
              <a:xfrm>
                <a:off x="0" y="9525"/>
                <a:ext cx="9144000" cy="1864332"/>
              </a:xfrm>
              <a:prstGeom prst="rect">
                <a:avLst/>
              </a:prstGeom>
              <a:noFill/>
              <a:ln w="9525">
                <a:noFill/>
                <a:miter lim="800000"/>
                <a:headEnd/>
                <a:tailEnd/>
              </a:ln>
            </p:spPr>
            <p:txBody>
              <a:bodyPr>
                <a:spAutoFit/>
              </a:bodyPr>
              <a:lstStyle/>
              <a:p>
                <a:pPr algn="ctr"/>
                <a:r>
                  <a:rPr lang="en-US" sz="12000" b="1" dirty="0">
                    <a:solidFill>
                      <a:srgbClr val="3B1D15"/>
                    </a:solidFill>
                    <a:latin typeface="Century Gothic" pitchFamily="34" charset="0"/>
                  </a:rPr>
                  <a:t>Welcome!</a:t>
                </a:r>
              </a:p>
            </p:txBody>
          </p:sp>
          <p:grpSp>
            <p:nvGrpSpPr>
              <p:cNvPr id="5" name="Group 5"/>
              <p:cNvGrpSpPr>
                <a:grpSpLocks/>
              </p:cNvGrpSpPr>
              <p:nvPr/>
            </p:nvGrpSpPr>
            <p:grpSpPr bwMode="auto">
              <a:xfrm>
                <a:off x="0" y="2006025"/>
                <a:ext cx="6324600" cy="2461686"/>
                <a:chOff x="228600" y="2006025"/>
                <a:chExt cx="6324600" cy="2461686"/>
              </a:xfrm>
            </p:grpSpPr>
            <p:sp>
              <p:nvSpPr>
                <p:cNvPr id="9" name="TextBox 10"/>
                <p:cNvSpPr txBox="1">
                  <a:spLocks noChangeArrowheads="1"/>
                </p:cNvSpPr>
                <p:nvPr/>
              </p:nvSpPr>
              <p:spPr bwMode="auto">
                <a:xfrm>
                  <a:off x="762000" y="2006025"/>
                  <a:ext cx="5105400" cy="577055"/>
                </a:xfrm>
                <a:prstGeom prst="rect">
                  <a:avLst/>
                </a:prstGeom>
                <a:noFill/>
                <a:ln w="9525">
                  <a:noFill/>
                  <a:miter lim="800000"/>
                  <a:headEnd/>
                  <a:tailEnd/>
                </a:ln>
              </p:spPr>
              <p:txBody>
                <a:bodyPr>
                  <a:spAutoFit/>
                </a:bodyPr>
                <a:lstStyle/>
                <a:p>
                  <a:pPr algn="ctr"/>
                  <a:r>
                    <a:rPr lang="en-US" sz="3300" dirty="0">
                      <a:solidFill>
                        <a:srgbClr val="C00000"/>
                      </a:solidFill>
                      <a:latin typeface="Century Gothic" pitchFamily="34" charset="0"/>
                    </a:rPr>
                    <a:t>To The </a:t>
                  </a:r>
                  <a:r>
                    <a:rPr lang="en-US" sz="3300" dirty="0" smtClean="0">
                      <a:solidFill>
                        <a:srgbClr val="C00000"/>
                      </a:solidFill>
                      <a:latin typeface="Century Gothic" pitchFamily="34" charset="0"/>
                    </a:rPr>
                    <a:t>Sixth </a:t>
                  </a:r>
                  <a:r>
                    <a:rPr lang="en-US" sz="3300" dirty="0">
                      <a:solidFill>
                        <a:srgbClr val="C00000"/>
                      </a:solidFill>
                      <a:latin typeface="Century Gothic" pitchFamily="34" charset="0"/>
                    </a:rPr>
                    <a:t>Annual </a:t>
                  </a:r>
                </a:p>
              </p:txBody>
            </p:sp>
            <p:sp>
              <p:nvSpPr>
                <p:cNvPr id="10" name="TextBox 11"/>
                <p:cNvSpPr txBox="1">
                  <a:spLocks noChangeArrowheads="1"/>
                </p:cNvSpPr>
                <p:nvPr/>
              </p:nvSpPr>
              <p:spPr bwMode="auto">
                <a:xfrm>
                  <a:off x="228600" y="2514601"/>
                  <a:ext cx="6324600" cy="1953110"/>
                </a:xfrm>
                <a:prstGeom prst="rect">
                  <a:avLst/>
                </a:prstGeom>
                <a:noFill/>
                <a:ln w="9525">
                  <a:noFill/>
                  <a:miter lim="800000"/>
                  <a:headEnd/>
                  <a:tailEnd/>
                </a:ln>
              </p:spPr>
              <p:txBody>
                <a:bodyPr>
                  <a:spAutoFit/>
                </a:bodyPr>
                <a:lstStyle/>
                <a:p>
                  <a:pPr algn="ctr"/>
                  <a:r>
                    <a:rPr lang="en-US" sz="4200" b="1" dirty="0">
                      <a:solidFill>
                        <a:srgbClr val="713204"/>
                      </a:solidFill>
                      <a:latin typeface="Century Gothic" pitchFamily="34" charset="0"/>
                    </a:rPr>
                    <a:t>Information Delivery </a:t>
                  </a:r>
                </a:p>
                <a:p>
                  <a:pPr algn="ctr"/>
                  <a:r>
                    <a:rPr lang="en-US" sz="4200" b="1" dirty="0">
                      <a:solidFill>
                        <a:srgbClr val="713204"/>
                      </a:solidFill>
                      <a:latin typeface="Century Gothic" pitchFamily="34" charset="0"/>
                    </a:rPr>
                    <a:t>Services </a:t>
                  </a:r>
                  <a:r>
                    <a:rPr lang="en-US" sz="4200" b="1" dirty="0" smtClean="0">
                      <a:solidFill>
                        <a:srgbClr val="713204"/>
                      </a:solidFill>
                      <a:latin typeface="Century Gothic" pitchFamily="34" charset="0"/>
                    </a:rPr>
                    <a:t> (IDS)</a:t>
                  </a:r>
                  <a:endParaRPr lang="en-US" sz="4200" b="1" dirty="0">
                    <a:solidFill>
                      <a:srgbClr val="713204"/>
                    </a:solidFill>
                    <a:latin typeface="Century Gothic" pitchFamily="34" charset="0"/>
                  </a:endParaRPr>
                </a:p>
                <a:p>
                  <a:pPr algn="ctr"/>
                  <a:r>
                    <a:rPr lang="en-US" sz="4200" b="1" dirty="0">
                      <a:solidFill>
                        <a:srgbClr val="713204"/>
                      </a:solidFill>
                      <a:latin typeface="Century Gothic" pitchFamily="34" charset="0"/>
                    </a:rPr>
                    <a:t>Summer Conference</a:t>
                  </a:r>
                  <a:r>
                    <a:rPr lang="en-US" sz="4200" b="1" dirty="0" smtClean="0">
                      <a:solidFill>
                        <a:srgbClr val="713204"/>
                      </a:solidFill>
                      <a:latin typeface="Century Gothic" pitchFamily="34" charset="0"/>
                    </a:rPr>
                    <a:t>!</a:t>
                  </a:r>
                </a:p>
              </p:txBody>
            </p:sp>
          </p:grpSp>
        </p:grpSp>
        <p:sp>
          <p:nvSpPr>
            <p:cNvPr id="11" name="TextBox 9"/>
            <p:cNvSpPr txBox="1">
              <a:spLocks noChangeArrowheads="1"/>
            </p:cNvSpPr>
            <p:nvPr/>
          </p:nvSpPr>
          <p:spPr bwMode="auto">
            <a:xfrm>
              <a:off x="914400" y="5997714"/>
              <a:ext cx="4648200" cy="707886"/>
            </a:xfrm>
            <a:prstGeom prst="rect">
              <a:avLst/>
            </a:prstGeom>
            <a:noFill/>
            <a:ln w="9525">
              <a:noFill/>
              <a:miter lim="800000"/>
              <a:headEnd/>
              <a:tailEnd/>
            </a:ln>
          </p:spPr>
          <p:txBody>
            <a:bodyPr wrap="square">
              <a:spAutoFit/>
            </a:bodyPr>
            <a:lstStyle/>
            <a:p>
              <a:pPr algn="ctr"/>
              <a:r>
                <a:rPr lang="en-US" sz="4200" b="1" dirty="0" smtClean="0">
                  <a:solidFill>
                    <a:srgbClr val="3B1D15"/>
                  </a:solidFill>
                  <a:latin typeface="Century Gothic" pitchFamily="34" charset="0"/>
                </a:rPr>
                <a:t>August 4-5, 2009</a:t>
              </a:r>
              <a:endParaRPr lang="en-US" sz="4200" b="1" dirty="0">
                <a:solidFill>
                  <a:srgbClr val="3B1D15"/>
                </a:solidFill>
                <a:latin typeface="Century Gothic" pitchFamily="34" charset="0"/>
              </a:endParaRPr>
            </a:p>
          </p:txBody>
        </p:sp>
        <p:sp>
          <p:nvSpPr>
            <p:cNvPr id="12" name="TextBox 9"/>
            <p:cNvSpPr txBox="1">
              <a:spLocks noChangeArrowheads="1"/>
            </p:cNvSpPr>
            <p:nvPr/>
          </p:nvSpPr>
          <p:spPr bwMode="auto">
            <a:xfrm>
              <a:off x="914400" y="4495800"/>
              <a:ext cx="4648200" cy="707886"/>
            </a:xfrm>
            <a:prstGeom prst="rect">
              <a:avLst/>
            </a:prstGeom>
            <a:noFill/>
            <a:ln w="9525">
              <a:noFill/>
              <a:miter lim="800000"/>
              <a:headEnd/>
              <a:tailEnd/>
            </a:ln>
          </p:spPr>
          <p:txBody>
            <a:bodyPr wrap="square">
              <a:spAutoFit/>
            </a:bodyPr>
            <a:lstStyle/>
            <a:p>
              <a:pPr algn="ctr"/>
              <a:r>
                <a:rPr lang="en-US" sz="4200" dirty="0" smtClean="0">
                  <a:solidFill>
                    <a:srgbClr val="713204"/>
                  </a:solidFill>
                  <a:latin typeface="Century Gothic" pitchFamily="34" charset="0"/>
                </a:rPr>
                <a:t>Oswego, NY</a:t>
              </a:r>
              <a:endParaRPr lang="en-US" sz="4200" dirty="0">
                <a:solidFill>
                  <a:srgbClr val="713204"/>
                </a:solidFill>
                <a:latin typeface="Century Gothic" pitchFamily="34" charset="0"/>
              </a:endParaRP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lliad\IDS\Project\Conferences\IDS Conference 2008\IDS Conference 2008 Photos\P1030221.JPG"/>
          <p:cNvPicPr>
            <a:picLocks noChangeAspect="1" noChangeArrowheads="1"/>
          </p:cNvPicPr>
          <p:nvPr/>
        </p:nvPicPr>
        <p:blipFill>
          <a:blip r:embed="rId3" cstate="print"/>
          <a:srcRect/>
          <a:stretch>
            <a:fillRect/>
          </a:stretch>
        </p:blipFill>
        <p:spPr bwMode="auto">
          <a:xfrm>
            <a:off x="0" y="0"/>
            <a:ext cx="9601200" cy="7132638"/>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682" name="Picture 4" descr="IMG_7910"/>
          <p:cNvPicPr>
            <a:picLocks noChangeAspect="1" noChangeArrowheads="1"/>
          </p:cNvPicPr>
          <p:nvPr/>
        </p:nvPicPr>
        <p:blipFill>
          <a:blip r:embed="rId3"/>
          <a:srcRect/>
          <a:stretch>
            <a:fillRect/>
          </a:stretch>
        </p:blipFill>
        <p:spPr bwMode="auto">
          <a:xfrm>
            <a:off x="560070" y="317007"/>
            <a:ext cx="8534400" cy="6340123"/>
          </a:xfrm>
          <a:prstGeom prst="rect">
            <a:avLst/>
          </a:prstGeom>
          <a:noFill/>
          <a:ln w="9525">
            <a:noFill/>
            <a:miter lim="800000"/>
            <a:headEnd/>
            <a:tailEnd/>
          </a:ln>
        </p:spPr>
      </p:pic>
      <p:sp>
        <p:nvSpPr>
          <p:cNvPr id="71683" name="Rectangle 4"/>
          <p:cNvSpPr>
            <a:spLocks noChangeArrowheads="1"/>
          </p:cNvSpPr>
          <p:nvPr/>
        </p:nvSpPr>
        <p:spPr bwMode="auto">
          <a:xfrm>
            <a:off x="400050" y="6815632"/>
            <a:ext cx="1600200" cy="317006"/>
          </a:xfrm>
          <a:prstGeom prst="rect">
            <a:avLst/>
          </a:prstGeom>
          <a:solidFill>
            <a:schemeClr val="tx1"/>
          </a:solidFill>
          <a:ln w="9525" algn="ctr">
            <a:noFill/>
            <a:round/>
            <a:headEnd/>
            <a:tailEnd/>
          </a:ln>
        </p:spPr>
        <p:txBody>
          <a:bodyPr lIns="95580" tIns="47790" rIns="95580" bIns="47790"/>
          <a:lstStyle/>
          <a:p>
            <a:pPr marL="358425" indent="-358425" fontAlgn="base">
              <a:spcBef>
                <a:spcPct val="30000"/>
              </a:spcBef>
              <a:spcAft>
                <a:spcPct val="0"/>
              </a:spcAft>
              <a:buFontTx/>
              <a:buChar char="•"/>
            </a:pPr>
            <a:endParaRPr lang="en-US" sz="4800" b="1" dirty="0">
              <a:solidFill>
                <a:srgbClr val="FFFFFF"/>
              </a:solidFill>
              <a:latin typeface="Garamond"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2"/>
          <p:cNvSpPr>
            <a:spLocks noGrp="1"/>
          </p:cNvSpPr>
          <p:nvPr>
            <p:ph type="sldNum" sz="quarter" idx="11"/>
          </p:nvPr>
        </p:nvSpPr>
        <p:spPr/>
        <p:txBody>
          <a:bodyPr/>
          <a:lstStyle/>
          <a:p>
            <a:pPr algn="r" rtl="0" fontAlgn="base">
              <a:spcBef>
                <a:spcPct val="0"/>
              </a:spcBef>
              <a:spcAft>
                <a:spcPct val="0"/>
              </a:spcAft>
            </a:pPr>
            <a:fld id="{CA033516-4981-47F7-A737-A5540BB8072F}" type="slidenum">
              <a:rPr lang="en-US">
                <a:latin typeface="Arial"/>
                <a:cs typeface="Times New Roman" pitchFamily="18" charset="0"/>
              </a:rPr>
              <a:pPr algn="r" rtl="0" fontAlgn="base">
                <a:spcBef>
                  <a:spcPct val="0"/>
                </a:spcBef>
                <a:spcAft>
                  <a:spcPct val="0"/>
                </a:spcAft>
              </a:pPr>
              <a:t>19</a:t>
            </a:fld>
            <a:endParaRPr lang="en-US" dirty="0">
              <a:latin typeface="Arial"/>
              <a:cs typeface="Times New Roman" pitchFamily="18" charset="0"/>
            </a:endParaRPr>
          </a:p>
        </p:txBody>
      </p:sp>
      <p:pic>
        <p:nvPicPr>
          <p:cNvPr id="595970" name="Picture 2" descr="IMG_7840"/>
          <p:cNvPicPr>
            <a:picLocks noChangeAspect="1" noChangeArrowheads="1"/>
          </p:cNvPicPr>
          <p:nvPr/>
        </p:nvPicPr>
        <p:blipFill>
          <a:blip r:embed="rId3"/>
          <a:srcRect/>
          <a:stretch>
            <a:fillRect/>
          </a:stretch>
        </p:blipFill>
        <p:spPr bwMode="auto">
          <a:xfrm>
            <a:off x="480060" y="237754"/>
            <a:ext cx="8747760" cy="6498626"/>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 - 2006.jpg"/>
          <p:cNvPicPr>
            <a:picLocks noChangeAspect="1"/>
          </p:cNvPicPr>
          <p:nvPr/>
        </p:nvPicPr>
        <p:blipFill>
          <a:blip r:embed="rId3">
            <a:clrChange>
              <a:clrFrom>
                <a:srgbClr val="FFFFFF"/>
              </a:clrFrom>
              <a:clrTo>
                <a:srgbClr val="FFFFFF">
                  <a:alpha val="0"/>
                </a:srgbClr>
              </a:clrTo>
            </a:clrChange>
          </a:blip>
          <a:stretch>
            <a:fillRect/>
          </a:stretch>
        </p:blipFill>
        <p:spPr>
          <a:xfrm>
            <a:off x="1934936" y="0"/>
            <a:ext cx="5731328" cy="7132638"/>
          </a:xfrm>
          <a:prstGeom prst="rect">
            <a:avLst/>
          </a:prstGeom>
        </p:spPr>
      </p:pic>
      <p:pic>
        <p:nvPicPr>
          <p:cNvPr id="6" name="Picture 5" descr="graph teal.jpg"/>
          <p:cNvPicPr>
            <a:picLocks noChangeAspect="1"/>
          </p:cNvPicPr>
          <p:nvPr/>
        </p:nvPicPr>
        <p:blipFill>
          <a:blip r:embed="rId4">
            <a:clrChange>
              <a:clrFrom>
                <a:srgbClr val="FFFFFF"/>
              </a:clrFrom>
              <a:clrTo>
                <a:srgbClr val="FFFFFF">
                  <a:alpha val="0"/>
                </a:srgbClr>
              </a:clrTo>
            </a:clrChange>
          </a:blip>
          <a:stretch>
            <a:fillRect/>
          </a:stretch>
        </p:blipFill>
        <p:spPr>
          <a:xfrm>
            <a:off x="1949632" y="0"/>
            <a:ext cx="5731328" cy="7132638"/>
          </a:xfrm>
          <a:prstGeom prst="rect">
            <a:avLst/>
          </a:prstGeom>
        </p:spPr>
      </p:pic>
      <p:pic>
        <p:nvPicPr>
          <p:cNvPr id="7" name="Picture 6" descr="graph purple.jpg"/>
          <p:cNvPicPr>
            <a:picLocks noChangeAspect="1"/>
          </p:cNvPicPr>
          <p:nvPr/>
        </p:nvPicPr>
        <p:blipFill>
          <a:blip r:embed="rId5">
            <a:clrChange>
              <a:clrFrom>
                <a:srgbClr val="FFFFFF"/>
              </a:clrFrom>
              <a:clrTo>
                <a:srgbClr val="FFFFFF">
                  <a:alpha val="0"/>
                </a:srgbClr>
              </a:clrTo>
            </a:clrChange>
          </a:blip>
          <a:stretch>
            <a:fillRect/>
          </a:stretch>
        </p:blipFill>
        <p:spPr>
          <a:xfrm>
            <a:off x="1949632" y="0"/>
            <a:ext cx="5731328" cy="7132638"/>
          </a:xfrm>
          <a:prstGeom prst="rect">
            <a:avLst/>
          </a:prstGeom>
        </p:spPr>
      </p:pic>
      <p:pic>
        <p:nvPicPr>
          <p:cNvPr id="8" name="Picture 7" descr="graph green.jpg"/>
          <p:cNvPicPr>
            <a:picLocks noChangeAspect="1"/>
          </p:cNvPicPr>
          <p:nvPr/>
        </p:nvPicPr>
        <p:blipFill>
          <a:blip r:embed="rId6">
            <a:clrChange>
              <a:clrFrom>
                <a:srgbClr val="FFFFFF"/>
              </a:clrFrom>
              <a:clrTo>
                <a:srgbClr val="FFFFFF">
                  <a:alpha val="0"/>
                </a:srgbClr>
              </a:clrTo>
            </a:clrChange>
          </a:blip>
          <a:stretch>
            <a:fillRect/>
          </a:stretch>
        </p:blipFill>
        <p:spPr>
          <a:xfrm>
            <a:off x="1949632" y="0"/>
            <a:ext cx="5731328" cy="7132638"/>
          </a:xfrm>
          <a:prstGeom prst="rect">
            <a:avLst/>
          </a:prstGeom>
        </p:spPr>
      </p:pic>
      <p:pic>
        <p:nvPicPr>
          <p:cNvPr id="9" name="Picture 8" descr="graph blue.jpg"/>
          <p:cNvPicPr>
            <a:picLocks noChangeAspect="1"/>
          </p:cNvPicPr>
          <p:nvPr/>
        </p:nvPicPr>
        <p:blipFill>
          <a:blip r:embed="rId7">
            <a:clrChange>
              <a:clrFrom>
                <a:srgbClr val="FFFFFF"/>
              </a:clrFrom>
              <a:clrTo>
                <a:srgbClr val="FFFFFF">
                  <a:alpha val="0"/>
                </a:srgbClr>
              </a:clrTo>
            </a:clrChange>
          </a:blip>
          <a:stretch>
            <a:fillRect/>
          </a:stretch>
        </p:blipFill>
        <p:spPr>
          <a:xfrm>
            <a:off x="1956026" y="0"/>
            <a:ext cx="5724939" cy="7132638"/>
          </a:xfrm>
          <a:prstGeom prst="rect">
            <a:avLst/>
          </a:prstGeom>
        </p:spPr>
      </p:pic>
      <p:pic>
        <p:nvPicPr>
          <p:cNvPr id="10" name="Picture 9" descr="graph orange.jpg"/>
          <p:cNvPicPr>
            <a:picLocks noChangeAspect="1"/>
          </p:cNvPicPr>
          <p:nvPr/>
        </p:nvPicPr>
        <p:blipFill>
          <a:blip r:embed="rId8">
            <a:clrChange>
              <a:clrFrom>
                <a:srgbClr val="FFFFFF"/>
              </a:clrFrom>
              <a:clrTo>
                <a:srgbClr val="FFFFFF">
                  <a:alpha val="0"/>
                </a:srgbClr>
              </a:clrTo>
            </a:clrChange>
          </a:blip>
          <a:stretch>
            <a:fillRect/>
          </a:stretch>
        </p:blipFill>
        <p:spPr>
          <a:xfrm>
            <a:off x="1956026" y="0"/>
            <a:ext cx="5724939" cy="7132638"/>
          </a:xfrm>
          <a:prstGeom prst="rect">
            <a:avLst/>
          </a:prstGeom>
        </p:spPr>
      </p:pic>
      <p:grpSp>
        <p:nvGrpSpPr>
          <p:cNvPr id="2" name="Group 21"/>
          <p:cNvGrpSpPr/>
          <p:nvPr/>
        </p:nvGrpSpPr>
        <p:grpSpPr>
          <a:xfrm>
            <a:off x="1949632" y="0"/>
            <a:ext cx="5851210" cy="7132638"/>
            <a:chOff x="1856792" y="0"/>
            <a:chExt cx="5572581" cy="6858000"/>
          </a:xfrm>
        </p:grpSpPr>
        <p:pic>
          <p:nvPicPr>
            <p:cNvPr id="11" name="Picture 10" descr="Graph - 2006.jpg"/>
            <p:cNvPicPr>
              <a:picLocks noChangeAspect="1"/>
            </p:cNvPicPr>
            <p:nvPr/>
          </p:nvPicPr>
          <p:blipFill>
            <a:blip r:embed="rId9">
              <a:clrChange>
                <a:clrFrom>
                  <a:srgbClr val="FFFFFF"/>
                </a:clrFrom>
                <a:clrTo>
                  <a:srgbClr val="FFFFFF">
                    <a:alpha val="0"/>
                  </a:srgbClr>
                </a:clrTo>
              </a:clrChange>
              <a:duotone>
                <a:schemeClr val="accent2">
                  <a:shade val="45000"/>
                  <a:satMod val="135000"/>
                </a:schemeClr>
                <a:prstClr val="white"/>
              </a:duotone>
            </a:blip>
            <a:stretch>
              <a:fillRect/>
            </a:stretch>
          </p:blipFill>
          <p:spPr>
            <a:xfrm>
              <a:off x="1856792" y="0"/>
              <a:ext cx="5458408" cy="6858000"/>
            </a:xfrm>
            <a:prstGeom prst="rect">
              <a:avLst/>
            </a:prstGeom>
          </p:spPr>
        </p:pic>
        <p:grpSp>
          <p:nvGrpSpPr>
            <p:cNvPr id="3" name="Group 20"/>
            <p:cNvGrpSpPr/>
            <p:nvPr/>
          </p:nvGrpSpPr>
          <p:grpSpPr>
            <a:xfrm>
              <a:off x="6324600" y="685800"/>
              <a:ext cx="1104773" cy="5561867"/>
              <a:chOff x="6324600" y="685800"/>
              <a:chExt cx="1104773" cy="5561867"/>
            </a:xfrm>
          </p:grpSpPr>
          <p:sp>
            <p:nvSpPr>
              <p:cNvPr id="13" name="TextBox 15"/>
              <p:cNvSpPr txBox="1">
                <a:spLocks noChangeArrowheads="1"/>
              </p:cNvSpPr>
              <p:nvPr/>
            </p:nvSpPr>
            <p:spPr bwMode="auto">
              <a:xfrm>
                <a:off x="6334125" y="685800"/>
                <a:ext cx="1095248" cy="532667"/>
              </a:xfrm>
              <a:prstGeom prst="rect">
                <a:avLst/>
              </a:prstGeom>
              <a:solidFill>
                <a:srgbClr val="FFFF00"/>
              </a:solidFill>
              <a:ln w="9525">
                <a:solidFill>
                  <a:schemeClr val="accent1"/>
                </a:solidFill>
                <a:miter lim="800000"/>
                <a:headEnd/>
                <a:tailEnd/>
              </a:ln>
            </p:spPr>
            <p:txBody>
              <a:bodyPr>
                <a:spAutoFit/>
              </a:bodyPr>
              <a:lstStyle/>
              <a:p>
                <a:pPr algn="l" rtl="0" fontAlgn="base">
                  <a:spcBef>
                    <a:spcPct val="0"/>
                  </a:spcBef>
                  <a:spcAft>
                    <a:spcPct val="0"/>
                  </a:spcAft>
                </a:pPr>
                <a:r>
                  <a:rPr lang="en-US" sz="1000" b="1" dirty="0">
                    <a:solidFill>
                      <a:prstClr val="black"/>
                    </a:solidFill>
                    <a:latin typeface="Arial" charset="0"/>
                    <a:cs typeface="Arial" charset="0"/>
                  </a:rPr>
                  <a:t>Serial Expenditures (+321%)</a:t>
                </a:r>
              </a:p>
            </p:txBody>
          </p:sp>
          <p:sp>
            <p:nvSpPr>
              <p:cNvPr id="14" name="TextBox 15"/>
              <p:cNvSpPr txBox="1">
                <a:spLocks noChangeArrowheads="1"/>
              </p:cNvSpPr>
              <p:nvPr/>
            </p:nvSpPr>
            <p:spPr bwMode="auto">
              <a:xfrm>
                <a:off x="6334125" y="2743200"/>
                <a:ext cx="1095248" cy="384704"/>
              </a:xfrm>
              <a:prstGeom prst="rect">
                <a:avLst/>
              </a:prstGeom>
              <a:solidFill>
                <a:srgbClr val="FFFF00"/>
              </a:solidFill>
              <a:ln w="9525">
                <a:solidFill>
                  <a:schemeClr val="accent1"/>
                </a:solidFill>
                <a:miter lim="800000"/>
                <a:headEnd/>
                <a:tailEnd/>
              </a:ln>
            </p:spPr>
            <p:txBody>
              <a:bodyPr>
                <a:spAutoFit/>
              </a:bodyPr>
              <a:lstStyle/>
              <a:p>
                <a:pPr algn="l" rtl="0" fontAlgn="base">
                  <a:spcBef>
                    <a:spcPct val="0"/>
                  </a:spcBef>
                  <a:spcAft>
                    <a:spcPct val="0"/>
                  </a:spcAft>
                </a:pPr>
                <a:r>
                  <a:rPr lang="en-US" sz="1000" b="1" dirty="0">
                    <a:solidFill>
                      <a:prstClr val="black"/>
                    </a:solidFill>
                    <a:latin typeface="Arial" charset="0"/>
                    <a:cs typeface="Arial" charset="0"/>
                  </a:rPr>
                  <a:t>Serial Unit Cost (+180%)</a:t>
                </a:r>
              </a:p>
            </p:txBody>
          </p:sp>
          <p:sp>
            <p:nvSpPr>
              <p:cNvPr id="15" name="TextBox 15"/>
              <p:cNvSpPr txBox="1">
                <a:spLocks noChangeArrowheads="1"/>
              </p:cNvSpPr>
              <p:nvPr/>
            </p:nvSpPr>
            <p:spPr bwMode="auto">
              <a:xfrm>
                <a:off x="6324600" y="3857625"/>
                <a:ext cx="1095248" cy="532667"/>
              </a:xfrm>
              <a:prstGeom prst="rect">
                <a:avLst/>
              </a:prstGeom>
              <a:solidFill>
                <a:srgbClr val="FFFF00"/>
              </a:solidFill>
              <a:ln w="9525">
                <a:solidFill>
                  <a:schemeClr val="accent1"/>
                </a:solidFill>
                <a:miter lim="800000"/>
                <a:headEnd/>
                <a:tailEnd/>
              </a:ln>
            </p:spPr>
            <p:txBody>
              <a:bodyPr>
                <a:spAutoFit/>
              </a:bodyPr>
              <a:lstStyle/>
              <a:p>
                <a:pPr algn="l" rtl="0" fontAlgn="base">
                  <a:spcBef>
                    <a:spcPct val="0"/>
                  </a:spcBef>
                  <a:spcAft>
                    <a:spcPct val="0"/>
                  </a:spcAft>
                </a:pPr>
                <a:r>
                  <a:rPr lang="en-US" sz="1000" b="1" dirty="0">
                    <a:solidFill>
                      <a:prstClr val="black"/>
                    </a:solidFill>
                    <a:latin typeface="Arial" charset="0"/>
                    <a:cs typeface="Arial" charset="0"/>
                  </a:rPr>
                  <a:t>Monograph Expenditures (+82%)</a:t>
                </a:r>
              </a:p>
            </p:txBody>
          </p:sp>
          <p:sp>
            <p:nvSpPr>
              <p:cNvPr id="16" name="TextBox 15"/>
              <p:cNvSpPr txBox="1">
                <a:spLocks noChangeArrowheads="1"/>
              </p:cNvSpPr>
              <p:nvPr/>
            </p:nvSpPr>
            <p:spPr bwMode="auto">
              <a:xfrm>
                <a:off x="6324600" y="4410075"/>
                <a:ext cx="1095248" cy="532667"/>
              </a:xfrm>
              <a:prstGeom prst="rect">
                <a:avLst/>
              </a:prstGeom>
              <a:solidFill>
                <a:srgbClr val="FFFF00"/>
              </a:solidFill>
              <a:ln w="9525">
                <a:solidFill>
                  <a:schemeClr val="accent1"/>
                </a:solidFill>
                <a:miter lim="800000"/>
                <a:headEnd/>
                <a:tailEnd/>
              </a:ln>
            </p:spPr>
            <p:txBody>
              <a:bodyPr>
                <a:spAutoFit/>
              </a:bodyPr>
              <a:lstStyle/>
              <a:p>
                <a:pPr algn="l" rtl="0" fontAlgn="base">
                  <a:spcBef>
                    <a:spcPct val="0"/>
                  </a:spcBef>
                  <a:spcAft>
                    <a:spcPct val="0"/>
                  </a:spcAft>
                </a:pPr>
                <a:r>
                  <a:rPr lang="en-US" sz="1000" b="1" dirty="0">
                    <a:solidFill>
                      <a:prstClr val="black"/>
                    </a:solidFill>
                    <a:latin typeface="Arial" charset="0"/>
                    <a:cs typeface="Arial" charset="0"/>
                  </a:rPr>
                  <a:t>Monograph Unit Cost (+78%)</a:t>
                </a:r>
              </a:p>
            </p:txBody>
          </p:sp>
          <p:sp>
            <p:nvSpPr>
              <p:cNvPr id="17" name="TextBox 15"/>
              <p:cNvSpPr txBox="1">
                <a:spLocks noChangeArrowheads="1"/>
              </p:cNvSpPr>
              <p:nvPr/>
            </p:nvSpPr>
            <p:spPr bwMode="auto">
              <a:xfrm>
                <a:off x="6324600" y="4991100"/>
                <a:ext cx="1095248" cy="532667"/>
              </a:xfrm>
              <a:prstGeom prst="rect">
                <a:avLst/>
              </a:prstGeom>
              <a:solidFill>
                <a:srgbClr val="FFFF00"/>
              </a:solidFill>
              <a:ln w="9525">
                <a:solidFill>
                  <a:schemeClr val="accent1"/>
                </a:solidFill>
                <a:miter lim="800000"/>
                <a:headEnd/>
                <a:tailEnd/>
              </a:ln>
            </p:spPr>
            <p:txBody>
              <a:bodyPr>
                <a:spAutoFit/>
              </a:bodyPr>
              <a:lstStyle/>
              <a:p>
                <a:pPr algn="l" rtl="0" fontAlgn="base">
                  <a:spcBef>
                    <a:spcPct val="0"/>
                  </a:spcBef>
                  <a:spcAft>
                    <a:spcPct val="0"/>
                  </a:spcAft>
                </a:pPr>
                <a:r>
                  <a:rPr lang="en-US" sz="1000" b="1" dirty="0">
                    <a:solidFill>
                      <a:prstClr val="black"/>
                    </a:solidFill>
                    <a:latin typeface="Arial" charset="0"/>
                    <a:cs typeface="Arial" charset="0"/>
                  </a:rPr>
                  <a:t>Serials Purchased (+51%)</a:t>
                </a:r>
              </a:p>
            </p:txBody>
          </p:sp>
          <p:sp>
            <p:nvSpPr>
              <p:cNvPr id="18" name="TextBox 15"/>
              <p:cNvSpPr txBox="1">
                <a:spLocks noChangeArrowheads="1"/>
              </p:cNvSpPr>
              <p:nvPr/>
            </p:nvSpPr>
            <p:spPr bwMode="auto">
              <a:xfrm>
                <a:off x="6324600" y="5715000"/>
                <a:ext cx="1095248" cy="532667"/>
              </a:xfrm>
              <a:prstGeom prst="rect">
                <a:avLst/>
              </a:prstGeom>
              <a:solidFill>
                <a:srgbClr val="FFFF00"/>
              </a:solidFill>
              <a:ln w="9525">
                <a:solidFill>
                  <a:schemeClr val="accent1"/>
                </a:solidFill>
                <a:miter lim="800000"/>
                <a:headEnd/>
                <a:tailEnd/>
              </a:ln>
            </p:spPr>
            <p:txBody>
              <a:bodyPr>
                <a:spAutoFit/>
              </a:bodyPr>
              <a:lstStyle/>
              <a:p>
                <a:pPr algn="l" rtl="0" fontAlgn="base">
                  <a:spcBef>
                    <a:spcPct val="0"/>
                  </a:spcBef>
                  <a:spcAft>
                    <a:spcPct val="0"/>
                  </a:spcAft>
                </a:pPr>
                <a:r>
                  <a:rPr lang="en-US" sz="1000" b="1" dirty="0">
                    <a:solidFill>
                      <a:prstClr val="black"/>
                    </a:solidFill>
                    <a:latin typeface="Arial" charset="0"/>
                    <a:cs typeface="Arial" charset="0"/>
                  </a:rPr>
                  <a:t>Monographs Purchased (+1%)</a:t>
                </a:r>
              </a:p>
            </p:txBody>
          </p:sp>
        </p:gr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2"/>
          <p:cNvSpPr>
            <a:spLocks noGrp="1"/>
          </p:cNvSpPr>
          <p:nvPr>
            <p:ph type="sldNum" sz="quarter" idx="11"/>
          </p:nvPr>
        </p:nvSpPr>
        <p:spPr/>
        <p:txBody>
          <a:bodyPr/>
          <a:lstStyle/>
          <a:p>
            <a:pPr algn="r" rtl="0" fontAlgn="base">
              <a:spcBef>
                <a:spcPct val="0"/>
              </a:spcBef>
              <a:spcAft>
                <a:spcPct val="0"/>
              </a:spcAft>
            </a:pPr>
            <a:fld id="{689DB294-B293-4357-A6F9-C3D237576D2F}" type="slidenum">
              <a:rPr lang="en-US">
                <a:latin typeface="Arial"/>
                <a:cs typeface="Times New Roman" pitchFamily="18" charset="0"/>
              </a:rPr>
              <a:pPr algn="r" rtl="0" fontAlgn="base">
                <a:spcBef>
                  <a:spcPct val="0"/>
                </a:spcBef>
                <a:spcAft>
                  <a:spcPct val="0"/>
                </a:spcAft>
              </a:pPr>
              <a:t>20</a:t>
            </a:fld>
            <a:endParaRPr lang="en-US" dirty="0">
              <a:latin typeface="Arial"/>
              <a:cs typeface="Times New Roman" pitchFamily="18" charset="0"/>
            </a:endParaRPr>
          </a:p>
        </p:txBody>
      </p:sp>
      <p:pic>
        <p:nvPicPr>
          <p:cNvPr id="587780" name="Picture 4" descr="IMG_7929"/>
          <p:cNvPicPr>
            <a:picLocks noChangeAspect="1" noChangeArrowheads="1"/>
          </p:cNvPicPr>
          <p:nvPr/>
        </p:nvPicPr>
        <p:blipFill>
          <a:blip r:embed="rId3"/>
          <a:srcRect/>
          <a:stretch>
            <a:fillRect/>
          </a:stretch>
        </p:blipFill>
        <p:spPr bwMode="auto">
          <a:xfrm>
            <a:off x="320040" y="237759"/>
            <a:ext cx="8961120" cy="6657129"/>
          </a:xfrm>
          <a:prstGeom prst="rect">
            <a:avLst/>
          </a:prstGeom>
          <a:noFill/>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1"/>
          <p:cNvSpPr txBox="1">
            <a:spLocks/>
          </p:cNvSpPr>
          <p:nvPr/>
        </p:nvSpPr>
        <p:spPr bwMode="auto">
          <a:xfrm>
            <a:off x="9041130" y="6799126"/>
            <a:ext cx="400050" cy="254265"/>
          </a:xfrm>
          <a:prstGeom prst="rect">
            <a:avLst/>
          </a:prstGeom>
          <a:noFill/>
          <a:ln w="9525">
            <a:noFill/>
            <a:miter lim="800000"/>
            <a:headEnd/>
            <a:tailEnd/>
          </a:ln>
        </p:spPr>
        <p:txBody>
          <a:bodyPr lIns="95580" tIns="47790" rIns="95580" bIns="47790"/>
          <a:lstStyle/>
          <a:p>
            <a:pPr algn="r" rtl="0" fontAlgn="base">
              <a:spcBef>
                <a:spcPct val="0"/>
              </a:spcBef>
              <a:spcAft>
                <a:spcPct val="0"/>
              </a:spcAft>
            </a:pPr>
            <a:fld id="{B59C70C5-D2C6-4AC6-8AA0-FAFB7E04B84A}" type="slidenum">
              <a:rPr lang="en-US" sz="900" b="1">
                <a:solidFill>
                  <a:srgbClr val="000000"/>
                </a:solidFill>
                <a:latin typeface="Trebuchet MS" pitchFamily="34" charset="0"/>
                <a:cs typeface="Arial" pitchFamily="34" charset="0"/>
              </a:rPr>
              <a:pPr algn="r" rtl="0" fontAlgn="base">
                <a:spcBef>
                  <a:spcPct val="0"/>
                </a:spcBef>
                <a:spcAft>
                  <a:spcPct val="0"/>
                </a:spcAft>
              </a:pPr>
              <a:t>21</a:t>
            </a:fld>
            <a:endParaRPr lang="en-US" sz="900" b="1" dirty="0">
              <a:solidFill>
                <a:srgbClr val="000000"/>
              </a:solidFill>
              <a:latin typeface="Trebuchet MS" pitchFamily="34" charset="0"/>
              <a:cs typeface="Arial" pitchFamily="34" charset="0"/>
            </a:endParaRPr>
          </a:p>
        </p:txBody>
      </p:sp>
      <p:pic>
        <p:nvPicPr>
          <p:cNvPr id="434178" name="Picture 2"/>
          <p:cNvPicPr>
            <a:picLocks noChangeAspect="1" noChangeArrowheads="1"/>
          </p:cNvPicPr>
          <p:nvPr/>
        </p:nvPicPr>
        <p:blipFill>
          <a:blip r:embed="rId3"/>
          <a:srcRect/>
          <a:stretch>
            <a:fillRect/>
          </a:stretch>
        </p:blipFill>
        <p:spPr bwMode="auto">
          <a:xfrm>
            <a:off x="960120" y="0"/>
            <a:ext cx="7641690" cy="7132638"/>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76802" name="Rectangle 4"/>
          <p:cNvSpPr>
            <a:spLocks noGrp="1" noChangeArrowheads="1"/>
          </p:cNvSpPr>
          <p:nvPr>
            <p:ph type="title"/>
          </p:nvPr>
        </p:nvSpPr>
        <p:spPr>
          <a:xfrm>
            <a:off x="480060" y="1109521"/>
            <a:ext cx="8641080" cy="1188773"/>
          </a:xfrm>
        </p:spPr>
        <p:txBody>
          <a:bodyPr/>
          <a:lstStyle/>
          <a:p>
            <a:pPr eaLnBrk="1" hangingPunct="1"/>
            <a:r>
              <a:rPr lang="en-US" sz="3300" b="1" dirty="0" smtClean="0">
                <a:solidFill>
                  <a:srgbClr val="D06D00"/>
                </a:solidFill>
                <a:latin typeface="Trebuchet MS" pitchFamily="34" charset="0"/>
              </a:rPr>
              <a:t>User-centric Definition of IDS Transaction</a:t>
            </a:r>
          </a:p>
        </p:txBody>
      </p:sp>
      <p:sp>
        <p:nvSpPr>
          <p:cNvPr id="201731" name="Slide Number Placeholder 1"/>
          <p:cNvSpPr>
            <a:spLocks noGrp="1"/>
          </p:cNvSpPr>
          <p:nvPr>
            <p:ph type="sldNum" sz="quarter" idx="12"/>
          </p:nvPr>
        </p:nvSpPr>
        <p:spPr>
          <a:xfrm>
            <a:off x="8081010" y="6577882"/>
            <a:ext cx="400050" cy="254265"/>
          </a:xfrm>
        </p:spPr>
        <p:txBody>
          <a:bodyPr/>
          <a:lstStyle/>
          <a:p>
            <a:pPr algn="r" rtl="0" fontAlgn="base">
              <a:spcBef>
                <a:spcPct val="0"/>
              </a:spcBef>
              <a:spcAft>
                <a:spcPct val="0"/>
              </a:spcAft>
              <a:defRPr/>
            </a:pPr>
            <a:fld id="{485EBCCC-1DE7-45D0-8413-FE84C685A8F7}" type="slidenum">
              <a:rPr lang="en-US" sz="900">
                <a:solidFill>
                  <a:srgbClr val="000000"/>
                </a:solidFill>
                <a:latin typeface="Trebuchet MS" pitchFamily="34" charset="0"/>
                <a:cs typeface="Arial"/>
              </a:rPr>
              <a:pPr algn="r" rtl="0" fontAlgn="base">
                <a:spcBef>
                  <a:spcPct val="0"/>
                </a:spcBef>
                <a:spcAft>
                  <a:spcPct val="0"/>
                </a:spcAft>
                <a:defRPr/>
              </a:pPr>
              <a:t>22</a:t>
            </a:fld>
            <a:endParaRPr lang="en-US" sz="900" dirty="0">
              <a:solidFill>
                <a:srgbClr val="000000"/>
              </a:solidFill>
              <a:latin typeface="Trebuchet MS" pitchFamily="34" charset="0"/>
              <a:cs typeface="Arial"/>
            </a:endParaRPr>
          </a:p>
        </p:txBody>
      </p:sp>
      <p:grpSp>
        <p:nvGrpSpPr>
          <p:cNvPr id="2" name="Group 17"/>
          <p:cNvGrpSpPr>
            <a:grpSpLocks/>
          </p:cNvGrpSpPr>
          <p:nvPr/>
        </p:nvGrpSpPr>
        <p:grpSpPr bwMode="auto">
          <a:xfrm>
            <a:off x="80014" y="6498630"/>
            <a:ext cx="8874443" cy="381399"/>
            <a:chOff x="304800" y="6331902"/>
            <a:chExt cx="8451314" cy="365760"/>
          </a:xfrm>
        </p:grpSpPr>
        <p:sp>
          <p:nvSpPr>
            <p:cNvPr id="76812" name="Line 31"/>
            <p:cNvSpPr>
              <a:spLocks noChangeShapeType="1"/>
            </p:cNvSpPr>
            <p:nvPr/>
          </p:nvSpPr>
          <p:spPr bwMode="auto">
            <a:xfrm>
              <a:off x="304800" y="6507162"/>
              <a:ext cx="7772400" cy="0"/>
            </a:xfrm>
            <a:prstGeom prst="line">
              <a:avLst/>
            </a:prstGeom>
            <a:noFill/>
            <a:ln w="9525">
              <a:solidFill>
                <a:srgbClr val="E88733"/>
              </a:solidFill>
              <a:round/>
              <a:headEnd/>
              <a:tailEnd/>
            </a:ln>
          </p:spPr>
          <p:txBody>
            <a:bodyPr wrap="none" anchor="ctr"/>
            <a:lstStyle/>
            <a:p>
              <a:pPr algn="l" rtl="0" fontAlgn="base">
                <a:spcBef>
                  <a:spcPct val="0"/>
                </a:spcBef>
                <a:spcAft>
                  <a:spcPct val="0"/>
                </a:spcAft>
              </a:pPr>
              <a:endParaRPr lang="en-US" sz="4800" b="1" dirty="0">
                <a:solidFill>
                  <a:srgbClr val="FFFFFF"/>
                </a:solidFill>
                <a:latin typeface="Garamond" pitchFamily="18" charset="0"/>
                <a:cs typeface="Times New Roman" pitchFamily="18" charset="0"/>
              </a:endParaRPr>
            </a:p>
          </p:txBody>
        </p:sp>
        <p:pic>
          <p:nvPicPr>
            <p:cNvPr id="76813" name="Picture 11" descr="logo copy.jpg"/>
            <p:cNvPicPr>
              <a:picLocks noChangeAspect="1"/>
            </p:cNvPicPr>
            <p:nvPr/>
          </p:nvPicPr>
          <p:blipFill>
            <a:blip r:embed="rId4"/>
            <a:srcRect/>
            <a:stretch>
              <a:fillRect/>
            </a:stretch>
          </p:blipFill>
          <p:spPr bwMode="auto">
            <a:xfrm>
              <a:off x="8315326" y="6331902"/>
              <a:ext cx="440788" cy="365760"/>
            </a:xfrm>
            <a:prstGeom prst="rect">
              <a:avLst/>
            </a:prstGeom>
            <a:noFill/>
            <a:ln w="9525">
              <a:noFill/>
              <a:miter lim="800000"/>
              <a:headEnd/>
              <a:tailEnd/>
            </a:ln>
          </p:spPr>
        </p:pic>
      </p:grpSp>
      <p:grpSp>
        <p:nvGrpSpPr>
          <p:cNvPr id="3" name="Group 26"/>
          <p:cNvGrpSpPr>
            <a:grpSpLocks/>
          </p:cNvGrpSpPr>
          <p:nvPr/>
        </p:nvGrpSpPr>
        <p:grpSpPr bwMode="auto">
          <a:xfrm>
            <a:off x="0" y="-158503"/>
            <a:ext cx="9601200" cy="1433132"/>
            <a:chOff x="0" y="-152400"/>
            <a:chExt cx="9144000" cy="1377950"/>
          </a:xfrm>
        </p:grpSpPr>
        <p:grpSp>
          <p:nvGrpSpPr>
            <p:cNvPr id="4" name="Group 16"/>
            <p:cNvGrpSpPr>
              <a:grpSpLocks/>
            </p:cNvGrpSpPr>
            <p:nvPr/>
          </p:nvGrpSpPr>
          <p:grpSpPr bwMode="auto">
            <a:xfrm>
              <a:off x="0" y="-152400"/>
              <a:ext cx="9144000" cy="1377950"/>
              <a:chOff x="0" y="-152400"/>
              <a:chExt cx="9144000" cy="1377950"/>
            </a:xfrm>
          </p:grpSpPr>
          <p:sp>
            <p:nvSpPr>
              <p:cNvPr id="14" name="Rectangle 15"/>
              <p:cNvSpPr>
                <a:spLocks noChangeArrowheads="1"/>
              </p:cNvSpPr>
              <p:nvPr/>
            </p:nvSpPr>
            <p:spPr bwMode="auto">
              <a:xfrm>
                <a:off x="0" y="0"/>
                <a:ext cx="9144000" cy="914400"/>
              </a:xfrm>
              <a:prstGeom prst="rect">
                <a:avLst/>
              </a:prstGeom>
              <a:solidFill>
                <a:srgbClr val="383855"/>
              </a:solidFill>
              <a:ln w="9525">
                <a:noFill/>
                <a:miter lim="800000"/>
                <a:headEnd/>
                <a:tailEnd/>
              </a:ln>
              <a:effectLst>
                <a:outerShdw dist="25400" dir="5400000" algn="ctr" rotWithShape="0">
                  <a:schemeClr val="bg2"/>
                </a:outerShdw>
              </a:effectLst>
            </p:spPr>
            <p:txBody>
              <a:bodyPr wrap="none" anchor="ctr"/>
              <a:lstStyle/>
              <a:p>
                <a:pPr algn="l" rtl="0" eaLnBrk="0" fontAlgn="base" hangingPunct="0">
                  <a:spcBef>
                    <a:spcPct val="0"/>
                  </a:spcBef>
                  <a:spcAft>
                    <a:spcPct val="0"/>
                  </a:spcAft>
                  <a:buFontTx/>
                  <a:buChar char="•"/>
                  <a:defRPr/>
                </a:pPr>
                <a:endParaRPr lang="en-US" sz="3300" b="1" dirty="0">
                  <a:solidFill>
                    <a:srgbClr val="000000"/>
                  </a:solidFill>
                  <a:latin typeface="Arial" charset="0"/>
                  <a:ea typeface="ＭＳ Ｐゴシック" pitchFamily="-32" charset="-128"/>
                  <a:cs typeface="Arial"/>
                </a:endParaRPr>
              </a:p>
            </p:txBody>
          </p:sp>
          <p:pic>
            <p:nvPicPr>
              <p:cNvPr id="76811" name="Picture 20" descr="IDS final logo for PP"/>
              <p:cNvPicPr>
                <a:picLocks noChangeAspect="1" noChangeArrowheads="1"/>
              </p:cNvPicPr>
              <p:nvPr/>
            </p:nvPicPr>
            <p:blipFill>
              <a:blip r:embed="rId5">
                <a:clrChange>
                  <a:clrFrom>
                    <a:srgbClr val="41415D"/>
                  </a:clrFrom>
                  <a:clrTo>
                    <a:srgbClr val="41415D">
                      <a:alpha val="0"/>
                    </a:srgbClr>
                  </a:clrTo>
                </a:clrChange>
              </a:blip>
              <a:srcRect/>
              <a:stretch>
                <a:fillRect/>
              </a:stretch>
            </p:blipFill>
            <p:spPr bwMode="auto">
              <a:xfrm>
                <a:off x="152400" y="-152400"/>
                <a:ext cx="2819400" cy="1377950"/>
              </a:xfrm>
              <a:prstGeom prst="rect">
                <a:avLst/>
              </a:prstGeom>
              <a:noFill/>
              <a:ln w="9525">
                <a:noFill/>
                <a:miter lim="800000"/>
                <a:headEnd/>
                <a:tailEnd/>
              </a:ln>
            </p:spPr>
          </p:pic>
        </p:grpSp>
        <p:cxnSp>
          <p:nvCxnSpPr>
            <p:cNvPr id="76809" name="Straight Connector 19"/>
            <p:cNvCxnSpPr>
              <a:cxnSpLocks noChangeShapeType="1"/>
            </p:cNvCxnSpPr>
            <p:nvPr/>
          </p:nvCxnSpPr>
          <p:spPr bwMode="auto">
            <a:xfrm>
              <a:off x="0" y="914400"/>
              <a:ext cx="9144000" cy="1588"/>
            </a:xfrm>
            <a:prstGeom prst="line">
              <a:avLst/>
            </a:prstGeom>
            <a:noFill/>
            <a:ln w="41275" algn="ctr">
              <a:solidFill>
                <a:srgbClr val="41405C"/>
              </a:solidFill>
              <a:round/>
              <a:headEnd/>
              <a:tailEnd/>
            </a:ln>
          </p:spPr>
        </p:cxnSp>
      </p:grpSp>
      <p:sp>
        <p:nvSpPr>
          <p:cNvPr id="76806" name="TextBox 18"/>
          <p:cNvSpPr txBox="1">
            <a:spLocks noChangeArrowheads="1"/>
          </p:cNvSpPr>
          <p:nvPr/>
        </p:nvSpPr>
        <p:spPr bwMode="auto">
          <a:xfrm>
            <a:off x="880110" y="2456802"/>
            <a:ext cx="8241030" cy="3020429"/>
          </a:xfrm>
          <a:prstGeom prst="rect">
            <a:avLst/>
          </a:prstGeom>
          <a:noFill/>
          <a:ln w="9525">
            <a:noFill/>
            <a:miter lim="800000"/>
            <a:headEnd/>
            <a:tailEnd/>
          </a:ln>
        </p:spPr>
        <p:txBody>
          <a:bodyPr lIns="95580" tIns="47790" rIns="95580" bIns="47790">
            <a:spAutoFit/>
          </a:bodyPr>
          <a:lstStyle/>
          <a:p>
            <a:pPr algn="l" rtl="0" fontAlgn="base">
              <a:spcBef>
                <a:spcPct val="30000"/>
              </a:spcBef>
              <a:spcAft>
                <a:spcPct val="0"/>
              </a:spcAft>
            </a:pPr>
            <a:r>
              <a:rPr lang="en-US" sz="3800" b="1" dirty="0">
                <a:solidFill>
                  <a:srgbClr val="000000"/>
                </a:solidFill>
                <a:latin typeface="Trebuchet MS" pitchFamily="34" charset="0"/>
                <a:cs typeface="Times New Roman" pitchFamily="18" charset="0"/>
              </a:rPr>
              <a:t>From the time the user places a request until the time the user is notified the loan is ready for pickup or the article is ready to be retrieved from the Web </a:t>
            </a:r>
          </a:p>
        </p:txBody>
      </p:sp>
      <p:sp>
        <p:nvSpPr>
          <p:cNvPr id="76807" name="Text Box 27"/>
          <p:cNvSpPr txBox="1">
            <a:spLocks noChangeArrowheads="1"/>
          </p:cNvSpPr>
          <p:nvPr/>
        </p:nvSpPr>
        <p:spPr bwMode="auto">
          <a:xfrm>
            <a:off x="400050" y="6736380"/>
            <a:ext cx="3200400" cy="239406"/>
          </a:xfrm>
          <a:prstGeom prst="rect">
            <a:avLst/>
          </a:prstGeom>
          <a:noFill/>
          <a:ln w="9525">
            <a:noFill/>
            <a:miter lim="800000"/>
            <a:headEnd/>
            <a:tailEnd/>
          </a:ln>
        </p:spPr>
        <p:txBody>
          <a:bodyPr lIns="0" tIns="47790" rIns="95580" bIns="47790">
            <a:spAutoFit/>
          </a:bodyPr>
          <a:lstStyle/>
          <a:p>
            <a:pPr algn="l" rtl="0" eaLnBrk="0" fontAlgn="base" hangingPunct="0">
              <a:spcBef>
                <a:spcPct val="50000"/>
              </a:spcBef>
              <a:spcAft>
                <a:spcPct val="0"/>
              </a:spcAft>
            </a:pPr>
            <a:r>
              <a:rPr lang="en-US" sz="900" b="1" dirty="0">
                <a:solidFill>
                  <a:srgbClr val="373952"/>
                </a:solidFill>
                <a:latin typeface="Arial" pitchFamily="34" charset="0"/>
                <a:ea typeface="ＭＳ Ｐゴシック"/>
                <a:cs typeface="ＭＳ Ｐゴシック"/>
              </a:rPr>
              <a:t>2009</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77826" name="Rectangle 2"/>
          <p:cNvSpPr>
            <a:spLocks noGrp="1" noChangeArrowheads="1"/>
          </p:cNvSpPr>
          <p:nvPr>
            <p:ph idx="1"/>
          </p:nvPr>
        </p:nvSpPr>
        <p:spPr>
          <a:xfrm>
            <a:off x="400050" y="1743537"/>
            <a:ext cx="8641080" cy="1822785"/>
          </a:xfrm>
        </p:spPr>
        <p:txBody>
          <a:bodyPr/>
          <a:lstStyle/>
          <a:p>
            <a:pPr marL="0" indent="0" algn="ctr" eaLnBrk="1" hangingPunct="1">
              <a:lnSpc>
                <a:spcPct val="90000"/>
              </a:lnSpc>
              <a:buNone/>
            </a:pPr>
            <a:r>
              <a:rPr lang="en-US" sz="5000" b="1" dirty="0" smtClean="0">
                <a:latin typeface="Trebuchet MS" pitchFamily="34" charset="0"/>
              </a:rPr>
              <a:t>Adherence to contractual performance standards</a:t>
            </a:r>
          </a:p>
          <a:p>
            <a:pPr marL="0" indent="0" algn="ctr" eaLnBrk="1" hangingPunct="1">
              <a:lnSpc>
                <a:spcPct val="90000"/>
              </a:lnSpc>
              <a:buNone/>
            </a:pPr>
            <a:endParaRPr lang="en-US" b="1" dirty="0" smtClean="0">
              <a:latin typeface="Garamond" pitchFamily="18" charset="0"/>
            </a:endParaRPr>
          </a:p>
          <a:p>
            <a:pPr marL="0" indent="0" algn="ctr" eaLnBrk="1" hangingPunct="1">
              <a:lnSpc>
                <a:spcPct val="90000"/>
              </a:lnSpc>
              <a:buNone/>
            </a:pPr>
            <a:endParaRPr lang="en-US" sz="5800" b="1" dirty="0" smtClean="0">
              <a:latin typeface="Garamond" pitchFamily="18" charset="0"/>
            </a:endParaRPr>
          </a:p>
        </p:txBody>
      </p:sp>
      <p:sp>
        <p:nvSpPr>
          <p:cNvPr id="77827" name="Text Box 3"/>
          <p:cNvSpPr txBox="1">
            <a:spLocks noChangeArrowheads="1"/>
          </p:cNvSpPr>
          <p:nvPr/>
        </p:nvSpPr>
        <p:spPr bwMode="auto">
          <a:xfrm>
            <a:off x="1760220" y="5785367"/>
            <a:ext cx="6000750" cy="480463"/>
          </a:xfrm>
          <a:prstGeom prst="rect">
            <a:avLst/>
          </a:prstGeom>
          <a:noFill/>
          <a:ln w="9525" algn="ctr">
            <a:noFill/>
            <a:miter lim="800000"/>
            <a:headEnd/>
            <a:tailEnd/>
          </a:ln>
        </p:spPr>
        <p:txBody>
          <a:bodyPr lIns="95580" tIns="47790" rIns="95580" bIns="47790">
            <a:spAutoFit/>
          </a:bodyPr>
          <a:lstStyle/>
          <a:p>
            <a:pPr marL="358425" indent="-358425" fontAlgn="base">
              <a:spcBef>
                <a:spcPct val="50000"/>
              </a:spcBef>
              <a:spcAft>
                <a:spcPct val="0"/>
              </a:spcAft>
            </a:pPr>
            <a:r>
              <a:rPr lang="en-US" sz="2500" b="1" dirty="0">
                <a:solidFill>
                  <a:srgbClr val="000000"/>
                </a:solidFill>
                <a:latin typeface="Trebuchet MS" pitchFamily="34" charset="0"/>
                <a:cs typeface="Times New Roman" pitchFamily="18" charset="0"/>
              </a:rPr>
              <a:t>(Weekends and Holidays Excluded)</a:t>
            </a:r>
          </a:p>
        </p:txBody>
      </p:sp>
      <p:sp>
        <p:nvSpPr>
          <p:cNvPr id="77828" name="Slide Number Placeholder 1"/>
          <p:cNvSpPr txBox="1">
            <a:spLocks/>
          </p:cNvSpPr>
          <p:nvPr/>
        </p:nvSpPr>
        <p:spPr bwMode="auto">
          <a:xfrm>
            <a:off x="8481060" y="6577882"/>
            <a:ext cx="400050" cy="254265"/>
          </a:xfrm>
          <a:prstGeom prst="rect">
            <a:avLst/>
          </a:prstGeom>
          <a:noFill/>
          <a:ln w="9525">
            <a:noFill/>
            <a:miter lim="800000"/>
            <a:headEnd/>
            <a:tailEnd/>
          </a:ln>
        </p:spPr>
        <p:txBody>
          <a:bodyPr lIns="95580" tIns="47790" rIns="95580" bIns="47790"/>
          <a:lstStyle/>
          <a:p>
            <a:pPr algn="r" rtl="0" fontAlgn="base">
              <a:spcBef>
                <a:spcPct val="0"/>
              </a:spcBef>
              <a:spcAft>
                <a:spcPct val="0"/>
              </a:spcAft>
            </a:pPr>
            <a:fld id="{D6B16CFA-52E5-4E8D-B95D-3B8E0842F269}" type="slidenum">
              <a:rPr lang="en-US" sz="900" b="1">
                <a:solidFill>
                  <a:srgbClr val="000000"/>
                </a:solidFill>
                <a:latin typeface="Trebuchet MS" pitchFamily="34" charset="0"/>
                <a:cs typeface="Arial" pitchFamily="34" charset="0"/>
              </a:rPr>
              <a:pPr algn="r" rtl="0" fontAlgn="base">
                <a:spcBef>
                  <a:spcPct val="0"/>
                </a:spcBef>
                <a:spcAft>
                  <a:spcPct val="0"/>
                </a:spcAft>
              </a:pPr>
              <a:t>23</a:t>
            </a:fld>
            <a:endParaRPr lang="en-US" sz="900" b="1" dirty="0">
              <a:solidFill>
                <a:srgbClr val="000000"/>
              </a:solidFill>
              <a:latin typeface="Trebuchet MS" pitchFamily="34" charset="0"/>
              <a:cs typeface="Arial" pitchFamily="34" charset="0"/>
            </a:endParaRPr>
          </a:p>
        </p:txBody>
      </p:sp>
      <p:grpSp>
        <p:nvGrpSpPr>
          <p:cNvPr id="2" name="Group 7"/>
          <p:cNvGrpSpPr>
            <a:grpSpLocks/>
          </p:cNvGrpSpPr>
          <p:nvPr/>
        </p:nvGrpSpPr>
        <p:grpSpPr bwMode="auto">
          <a:xfrm>
            <a:off x="0" y="-158503"/>
            <a:ext cx="9601200" cy="1433132"/>
            <a:chOff x="0" y="-152400"/>
            <a:chExt cx="9144000" cy="1377950"/>
          </a:xfrm>
        </p:grpSpPr>
        <p:grpSp>
          <p:nvGrpSpPr>
            <p:cNvPr id="3" name="Group 16"/>
            <p:cNvGrpSpPr>
              <a:grpSpLocks/>
            </p:cNvGrpSpPr>
            <p:nvPr/>
          </p:nvGrpSpPr>
          <p:grpSpPr bwMode="auto">
            <a:xfrm>
              <a:off x="0" y="-152400"/>
              <a:ext cx="9144000" cy="1377950"/>
              <a:chOff x="0" y="-152400"/>
              <a:chExt cx="9144000" cy="1377950"/>
            </a:xfrm>
          </p:grpSpPr>
          <p:sp>
            <p:nvSpPr>
              <p:cNvPr id="11" name="Rectangle 15"/>
              <p:cNvSpPr>
                <a:spLocks noChangeArrowheads="1"/>
              </p:cNvSpPr>
              <p:nvPr/>
            </p:nvSpPr>
            <p:spPr bwMode="auto">
              <a:xfrm>
                <a:off x="0" y="0"/>
                <a:ext cx="9144000" cy="914400"/>
              </a:xfrm>
              <a:prstGeom prst="rect">
                <a:avLst/>
              </a:prstGeom>
              <a:solidFill>
                <a:srgbClr val="383855"/>
              </a:solidFill>
              <a:ln w="9525">
                <a:noFill/>
                <a:miter lim="800000"/>
                <a:headEnd/>
                <a:tailEnd/>
              </a:ln>
              <a:effectLst>
                <a:outerShdw dist="25400" dir="5400000" algn="ctr" rotWithShape="0">
                  <a:srgbClr val="808080"/>
                </a:outerShdw>
              </a:effectLst>
            </p:spPr>
            <p:txBody>
              <a:bodyPr wrap="none" anchor="ctr"/>
              <a:lstStyle/>
              <a:p>
                <a:pPr algn="l" rtl="0" eaLnBrk="0" fontAlgn="base" hangingPunct="0">
                  <a:spcBef>
                    <a:spcPct val="0"/>
                  </a:spcBef>
                  <a:spcAft>
                    <a:spcPct val="0"/>
                  </a:spcAft>
                  <a:buFontTx/>
                  <a:buChar char="•"/>
                  <a:defRPr/>
                </a:pPr>
                <a:endParaRPr lang="en-US" sz="3300" b="1" dirty="0">
                  <a:solidFill>
                    <a:srgbClr val="000000"/>
                  </a:solidFill>
                  <a:latin typeface="Arial" charset="0"/>
                  <a:ea typeface="ＭＳ Ｐゴシック" pitchFamily="-32" charset="-128"/>
                  <a:cs typeface="Times New Roman" pitchFamily="18" charset="0"/>
                </a:endParaRPr>
              </a:p>
            </p:txBody>
          </p:sp>
          <p:pic>
            <p:nvPicPr>
              <p:cNvPr id="77838" name="Picture 20" descr="IDS final logo for PP"/>
              <p:cNvPicPr>
                <a:picLocks noChangeAspect="1" noChangeArrowheads="1"/>
              </p:cNvPicPr>
              <p:nvPr/>
            </p:nvPicPr>
            <p:blipFill>
              <a:blip r:embed="rId4">
                <a:clrChange>
                  <a:clrFrom>
                    <a:srgbClr val="41415D"/>
                  </a:clrFrom>
                  <a:clrTo>
                    <a:srgbClr val="41415D">
                      <a:alpha val="0"/>
                    </a:srgbClr>
                  </a:clrTo>
                </a:clrChange>
              </a:blip>
              <a:srcRect/>
              <a:stretch>
                <a:fillRect/>
              </a:stretch>
            </p:blipFill>
            <p:spPr bwMode="auto">
              <a:xfrm>
                <a:off x="152400" y="-152400"/>
                <a:ext cx="2819400" cy="1377950"/>
              </a:xfrm>
              <a:prstGeom prst="rect">
                <a:avLst/>
              </a:prstGeom>
              <a:noFill/>
              <a:ln w="9525">
                <a:noFill/>
                <a:miter lim="800000"/>
                <a:headEnd/>
                <a:tailEnd/>
              </a:ln>
            </p:spPr>
          </p:pic>
        </p:grpSp>
        <p:cxnSp>
          <p:nvCxnSpPr>
            <p:cNvPr id="77836" name="Straight Connector 9"/>
            <p:cNvCxnSpPr>
              <a:cxnSpLocks noChangeShapeType="1"/>
            </p:cNvCxnSpPr>
            <p:nvPr/>
          </p:nvCxnSpPr>
          <p:spPr bwMode="auto">
            <a:xfrm>
              <a:off x="0" y="914400"/>
              <a:ext cx="9144000" cy="1588"/>
            </a:xfrm>
            <a:prstGeom prst="line">
              <a:avLst/>
            </a:prstGeom>
            <a:noFill/>
            <a:ln w="41275" algn="ctr">
              <a:solidFill>
                <a:srgbClr val="41405C"/>
              </a:solidFill>
              <a:round/>
              <a:headEnd/>
              <a:tailEnd/>
            </a:ln>
          </p:spPr>
        </p:cxnSp>
      </p:grpSp>
      <p:grpSp>
        <p:nvGrpSpPr>
          <p:cNvPr id="4" name="Group 17"/>
          <p:cNvGrpSpPr>
            <a:grpSpLocks/>
          </p:cNvGrpSpPr>
          <p:nvPr/>
        </p:nvGrpSpPr>
        <p:grpSpPr bwMode="auto">
          <a:xfrm>
            <a:off x="406717" y="6498630"/>
            <a:ext cx="8874443" cy="381399"/>
            <a:chOff x="304800" y="6331902"/>
            <a:chExt cx="8451314" cy="365760"/>
          </a:xfrm>
        </p:grpSpPr>
        <p:sp>
          <p:nvSpPr>
            <p:cNvPr id="77833" name="Line 31"/>
            <p:cNvSpPr>
              <a:spLocks noChangeShapeType="1"/>
            </p:cNvSpPr>
            <p:nvPr/>
          </p:nvSpPr>
          <p:spPr bwMode="auto">
            <a:xfrm>
              <a:off x="304800" y="6507162"/>
              <a:ext cx="7772400" cy="0"/>
            </a:xfrm>
            <a:prstGeom prst="line">
              <a:avLst/>
            </a:prstGeom>
            <a:noFill/>
            <a:ln w="9525">
              <a:solidFill>
                <a:srgbClr val="E88733"/>
              </a:solidFill>
              <a:round/>
              <a:headEnd/>
              <a:tailEnd/>
            </a:ln>
          </p:spPr>
          <p:txBody>
            <a:bodyPr wrap="none" anchor="ctr"/>
            <a:lstStyle/>
            <a:p>
              <a:pPr algn="l" rtl="0" fontAlgn="base">
                <a:spcBef>
                  <a:spcPct val="0"/>
                </a:spcBef>
                <a:spcAft>
                  <a:spcPct val="0"/>
                </a:spcAft>
              </a:pPr>
              <a:endParaRPr lang="en-US" sz="4800" b="1" dirty="0">
                <a:solidFill>
                  <a:srgbClr val="FFFFFF"/>
                </a:solidFill>
                <a:latin typeface="Garamond" pitchFamily="18" charset="0"/>
                <a:cs typeface="Times New Roman" pitchFamily="18" charset="0"/>
              </a:endParaRPr>
            </a:p>
          </p:txBody>
        </p:sp>
        <p:pic>
          <p:nvPicPr>
            <p:cNvPr id="77834" name="Picture 15" descr="logo copy.jpg"/>
            <p:cNvPicPr>
              <a:picLocks noChangeAspect="1"/>
            </p:cNvPicPr>
            <p:nvPr/>
          </p:nvPicPr>
          <p:blipFill>
            <a:blip r:embed="rId5"/>
            <a:srcRect/>
            <a:stretch>
              <a:fillRect/>
            </a:stretch>
          </p:blipFill>
          <p:spPr bwMode="auto">
            <a:xfrm>
              <a:off x="8315326" y="6331902"/>
              <a:ext cx="440788" cy="365760"/>
            </a:xfrm>
            <a:prstGeom prst="rect">
              <a:avLst/>
            </a:prstGeom>
            <a:noFill/>
            <a:ln w="9525">
              <a:noFill/>
              <a:miter lim="800000"/>
              <a:headEnd/>
              <a:tailEnd/>
            </a:ln>
          </p:spPr>
        </p:pic>
      </p:grpSp>
      <p:sp>
        <p:nvSpPr>
          <p:cNvPr id="25" name="Rectangle 2"/>
          <p:cNvSpPr txBox="1">
            <a:spLocks noChangeArrowheads="1"/>
          </p:cNvSpPr>
          <p:nvPr/>
        </p:nvSpPr>
        <p:spPr bwMode="auto">
          <a:xfrm>
            <a:off x="2480310" y="3645575"/>
            <a:ext cx="4720590" cy="1822785"/>
          </a:xfrm>
          <a:prstGeom prst="rect">
            <a:avLst/>
          </a:prstGeom>
          <a:noFill/>
          <a:ln w="9525">
            <a:noFill/>
            <a:miter lim="800000"/>
            <a:headEnd/>
            <a:tailEnd/>
          </a:ln>
        </p:spPr>
        <p:txBody>
          <a:bodyPr lIns="95580" tIns="47790" rIns="95580" bIns="47790"/>
          <a:lstStyle/>
          <a:p>
            <a:pPr algn="l" rtl="0" fontAlgn="base">
              <a:lnSpc>
                <a:spcPct val="90000"/>
              </a:lnSpc>
              <a:spcAft>
                <a:spcPct val="0"/>
              </a:spcAft>
              <a:defRPr/>
            </a:pPr>
            <a:r>
              <a:rPr lang="en-US" sz="3800" b="1" dirty="0">
                <a:solidFill>
                  <a:srgbClr val="000000"/>
                </a:solidFill>
                <a:latin typeface="Trebuchet MS" pitchFamily="34" charset="0"/>
                <a:cs typeface="Arial"/>
              </a:rPr>
              <a:t>Articles:  48 hours</a:t>
            </a:r>
          </a:p>
          <a:p>
            <a:pPr algn="l" rtl="0" fontAlgn="base">
              <a:lnSpc>
                <a:spcPct val="90000"/>
              </a:lnSpc>
              <a:spcAft>
                <a:spcPct val="0"/>
              </a:spcAft>
              <a:defRPr/>
            </a:pPr>
            <a:r>
              <a:rPr lang="en-US" sz="3800" b="1" dirty="0">
                <a:solidFill>
                  <a:srgbClr val="000000"/>
                </a:solidFill>
                <a:latin typeface="Trebuchet MS" pitchFamily="34" charset="0"/>
                <a:cs typeface="Arial"/>
              </a:rPr>
              <a:t>Loans:     72 hours</a:t>
            </a:r>
          </a:p>
          <a:p>
            <a:pPr algn="ctr" rtl="0" fontAlgn="base">
              <a:lnSpc>
                <a:spcPct val="90000"/>
              </a:lnSpc>
              <a:spcBef>
                <a:spcPct val="20000"/>
              </a:spcBef>
              <a:spcAft>
                <a:spcPct val="0"/>
              </a:spcAft>
              <a:defRPr/>
            </a:pPr>
            <a:endParaRPr lang="en-US" sz="3300" b="1" dirty="0">
              <a:solidFill>
                <a:srgbClr val="000000"/>
              </a:solidFill>
              <a:latin typeface="Garamond" pitchFamily="18" charset="0"/>
              <a:cs typeface="Arial"/>
            </a:endParaRPr>
          </a:p>
          <a:p>
            <a:pPr algn="ctr" rtl="0" fontAlgn="base">
              <a:lnSpc>
                <a:spcPct val="90000"/>
              </a:lnSpc>
              <a:spcBef>
                <a:spcPct val="20000"/>
              </a:spcBef>
              <a:spcAft>
                <a:spcPct val="0"/>
              </a:spcAft>
              <a:defRPr/>
            </a:pPr>
            <a:endParaRPr lang="en-US" sz="5800" b="1" dirty="0">
              <a:solidFill>
                <a:srgbClr val="000000"/>
              </a:solidFill>
              <a:latin typeface="Garamond" pitchFamily="18" charset="0"/>
              <a:cs typeface="Arial"/>
            </a:endParaRPr>
          </a:p>
        </p:txBody>
      </p:sp>
      <p:sp>
        <p:nvSpPr>
          <p:cNvPr id="77832" name="Text Box 27"/>
          <p:cNvSpPr txBox="1">
            <a:spLocks noChangeArrowheads="1"/>
          </p:cNvSpPr>
          <p:nvPr/>
        </p:nvSpPr>
        <p:spPr bwMode="auto">
          <a:xfrm>
            <a:off x="471726" y="6671994"/>
            <a:ext cx="3200400" cy="239405"/>
          </a:xfrm>
          <a:prstGeom prst="rect">
            <a:avLst/>
          </a:prstGeom>
          <a:noFill/>
          <a:ln w="9525">
            <a:noFill/>
            <a:miter lim="800000"/>
            <a:headEnd/>
            <a:tailEnd/>
          </a:ln>
        </p:spPr>
        <p:txBody>
          <a:bodyPr lIns="0" tIns="47790" rIns="95580" bIns="47790">
            <a:spAutoFit/>
          </a:bodyPr>
          <a:lstStyle/>
          <a:p>
            <a:pPr algn="l" rtl="0" eaLnBrk="0" fontAlgn="base" hangingPunct="0">
              <a:spcBef>
                <a:spcPct val="50000"/>
              </a:spcBef>
              <a:spcAft>
                <a:spcPct val="0"/>
              </a:spcAft>
            </a:pPr>
            <a:r>
              <a:rPr lang="en-US" sz="900" b="1" dirty="0">
                <a:solidFill>
                  <a:srgbClr val="373952"/>
                </a:solidFill>
                <a:latin typeface="Arial" pitchFamily="34" charset="0"/>
                <a:ea typeface="ＭＳ Ｐゴシック"/>
                <a:cs typeface="ＭＳ Ｐゴシック"/>
              </a:rPr>
              <a:t>2009 </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0"/>
          <p:cNvGrpSpPr/>
          <p:nvPr/>
        </p:nvGrpSpPr>
        <p:grpSpPr>
          <a:xfrm>
            <a:off x="317286" y="144846"/>
            <a:ext cx="9010872" cy="6868249"/>
            <a:chOff x="302177" y="139264"/>
            <a:chExt cx="8581783" cy="6603791"/>
          </a:xfrm>
        </p:grpSpPr>
        <p:pic>
          <p:nvPicPr>
            <p:cNvPr id="158" name="Picture 4"/>
            <p:cNvPicPr>
              <a:picLocks noChangeAspect="1" noChangeArrowheads="1"/>
            </p:cNvPicPr>
            <p:nvPr/>
          </p:nvPicPr>
          <p:blipFill>
            <a:blip r:embed="rId3"/>
            <a:srcRect/>
            <a:stretch>
              <a:fillRect/>
            </a:stretch>
          </p:blipFill>
          <p:spPr bwMode="auto">
            <a:xfrm>
              <a:off x="3962400" y="2689273"/>
              <a:ext cx="1219200" cy="1425527"/>
            </a:xfrm>
            <a:prstGeom prst="rect">
              <a:avLst/>
            </a:prstGeom>
            <a:noFill/>
            <a:ln w="9525">
              <a:noFill/>
              <a:miter lim="800000"/>
              <a:headEnd/>
              <a:tailEnd/>
            </a:ln>
            <a:effectLst/>
          </p:spPr>
        </p:pic>
        <p:sp>
          <p:nvSpPr>
            <p:cNvPr id="190" name="Rectangle 189"/>
            <p:cNvSpPr/>
            <p:nvPr/>
          </p:nvSpPr>
          <p:spPr>
            <a:xfrm>
              <a:off x="4038600" y="2926080"/>
              <a:ext cx="1066800" cy="731520"/>
            </a:xfrm>
            <a:prstGeom prst="rect">
              <a:avLst/>
            </a:prstGeom>
            <a:solidFill>
              <a:schemeClr val="bg1"/>
            </a:solidFill>
            <a:ln w="38100">
              <a:solidFill>
                <a:srgbClr val="0DB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i="1" dirty="0">
                <a:solidFill>
                  <a:srgbClr val="FF0000"/>
                </a:solidFill>
              </a:endParaRPr>
            </a:p>
          </p:txBody>
        </p:sp>
        <p:sp>
          <p:nvSpPr>
            <p:cNvPr id="191" name="TextBox 190"/>
            <p:cNvSpPr txBox="1"/>
            <p:nvPr/>
          </p:nvSpPr>
          <p:spPr>
            <a:xfrm>
              <a:off x="4114800" y="2990850"/>
              <a:ext cx="990600" cy="754611"/>
            </a:xfrm>
            <a:prstGeom prst="rect">
              <a:avLst/>
            </a:prstGeom>
            <a:noFill/>
          </p:spPr>
          <p:txBody>
            <a:bodyPr wrap="square" rtlCol="0">
              <a:spAutoFit/>
            </a:bodyPr>
            <a:lstStyle/>
            <a:p>
              <a:r>
                <a:rPr lang="en-US" sz="900" b="1" dirty="0" smtClean="0"/>
                <a:t>IDS Project</a:t>
              </a:r>
            </a:p>
            <a:p>
              <a:r>
                <a:rPr lang="en-US" sz="900" b="1" dirty="0" smtClean="0"/>
                <a:t>Web Server</a:t>
              </a:r>
            </a:p>
            <a:p>
              <a:endParaRPr lang="en-US" sz="900" b="1" dirty="0" smtClean="0"/>
            </a:p>
            <a:p>
              <a:r>
                <a:rPr lang="en-US" sz="900" dirty="0" smtClean="0">
                  <a:solidFill>
                    <a:srgbClr val="FF0000"/>
                  </a:solidFill>
                </a:rPr>
                <a:t>Atlas Systems</a:t>
              </a:r>
              <a:endParaRPr lang="en-US" sz="900" b="1" dirty="0" smtClean="0">
                <a:solidFill>
                  <a:srgbClr val="FF0000"/>
                </a:solidFill>
              </a:endParaRPr>
            </a:p>
            <a:p>
              <a:endParaRPr lang="en-US" sz="900" b="1" dirty="0"/>
            </a:p>
          </p:txBody>
        </p:sp>
        <p:pic>
          <p:nvPicPr>
            <p:cNvPr id="150" name="Picture 4"/>
            <p:cNvPicPr>
              <a:picLocks noChangeAspect="1" noChangeArrowheads="1"/>
            </p:cNvPicPr>
            <p:nvPr/>
          </p:nvPicPr>
          <p:blipFill>
            <a:blip r:embed="rId3"/>
            <a:srcRect/>
            <a:stretch>
              <a:fillRect/>
            </a:stretch>
          </p:blipFill>
          <p:spPr bwMode="auto">
            <a:xfrm>
              <a:off x="533400" y="3048000"/>
              <a:ext cx="750199" cy="914400"/>
            </a:xfrm>
            <a:prstGeom prst="rect">
              <a:avLst/>
            </a:prstGeom>
            <a:noFill/>
            <a:ln w="9525">
              <a:noFill/>
              <a:miter lim="800000"/>
              <a:headEnd/>
              <a:tailEnd/>
            </a:ln>
            <a:effectLst/>
          </p:spPr>
        </p:pic>
        <p:grpSp>
          <p:nvGrpSpPr>
            <p:cNvPr id="3" name="Group 130"/>
            <p:cNvGrpSpPr/>
            <p:nvPr/>
          </p:nvGrpSpPr>
          <p:grpSpPr>
            <a:xfrm>
              <a:off x="8353098" y="1143000"/>
              <a:ext cx="530862" cy="647055"/>
              <a:chOff x="8085866" y="304800"/>
              <a:chExt cx="530862" cy="647055"/>
            </a:xfrm>
          </p:grpSpPr>
          <p:pic>
            <p:nvPicPr>
              <p:cNvPr id="84" name="Picture 4"/>
              <p:cNvPicPr>
                <a:picLocks noChangeAspect="1" noChangeArrowheads="1"/>
              </p:cNvPicPr>
              <p:nvPr/>
            </p:nvPicPr>
            <p:blipFill>
              <a:blip r:embed="rId3"/>
              <a:srcRect/>
              <a:stretch>
                <a:fillRect/>
              </a:stretch>
            </p:blipFill>
            <p:spPr bwMode="auto">
              <a:xfrm>
                <a:off x="8085866" y="304800"/>
                <a:ext cx="530862" cy="647055"/>
              </a:xfrm>
              <a:prstGeom prst="rect">
                <a:avLst/>
              </a:prstGeom>
              <a:noFill/>
              <a:ln w="9525">
                <a:noFill/>
                <a:miter lim="800000"/>
                <a:headEnd/>
                <a:tailEnd/>
              </a:ln>
              <a:effectLst/>
            </p:spPr>
          </p:pic>
          <p:sp>
            <p:nvSpPr>
              <p:cNvPr id="87" name="TextBox 86"/>
              <p:cNvSpPr txBox="1"/>
              <p:nvPr/>
            </p:nvSpPr>
            <p:spPr>
              <a:xfrm>
                <a:off x="8139192" y="424297"/>
                <a:ext cx="426204" cy="26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 dirty="0" smtClean="0"/>
                  <a:t>SQL</a:t>
                </a:r>
              </a:p>
              <a:p>
                <a:r>
                  <a:rPr lang="en-US" sz="600" dirty="0" smtClean="0"/>
                  <a:t>Server</a:t>
                </a:r>
                <a:endParaRPr lang="en-US" sz="600" dirty="0"/>
              </a:p>
            </p:txBody>
          </p:sp>
        </p:grpSp>
        <p:cxnSp>
          <p:nvCxnSpPr>
            <p:cNvPr id="146" name="Straight Arrow Connector 145"/>
            <p:cNvCxnSpPr/>
            <p:nvPr/>
          </p:nvCxnSpPr>
          <p:spPr>
            <a:xfrm rot="16200000" flipH="1">
              <a:off x="1666245" y="828045"/>
              <a:ext cx="1730912" cy="164219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a:xfrm rot="16200000" flipH="1">
              <a:off x="2048559" y="981760"/>
              <a:ext cx="1659967" cy="1269081"/>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p:nvPr/>
          </p:nvCxnSpPr>
          <p:spPr>
            <a:xfrm rot="16200000" flipH="1">
              <a:off x="2402371" y="1114587"/>
              <a:ext cx="1652083" cy="964282"/>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7" name="Straight Arrow Connector 156"/>
            <p:cNvCxnSpPr/>
            <p:nvPr/>
          </p:nvCxnSpPr>
          <p:spPr>
            <a:xfrm rot="16200000" flipH="1">
              <a:off x="2773551" y="1318002"/>
              <a:ext cx="1600200" cy="6096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69" name="Straight Arrow Connector 268"/>
            <p:cNvCxnSpPr>
              <a:endCxn id="346" idx="2"/>
            </p:cNvCxnSpPr>
            <p:nvPr/>
          </p:nvCxnSpPr>
          <p:spPr>
            <a:xfrm flipV="1">
              <a:off x="4817388" y="786319"/>
              <a:ext cx="1670157" cy="1628834"/>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82" name="Straight Arrow Connector 281"/>
            <p:cNvCxnSpPr/>
            <p:nvPr/>
          </p:nvCxnSpPr>
          <p:spPr>
            <a:xfrm flipV="1">
              <a:off x="4993035" y="794068"/>
              <a:ext cx="2041046" cy="1612934"/>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85" name="Straight Arrow Connector 284"/>
            <p:cNvCxnSpPr/>
            <p:nvPr/>
          </p:nvCxnSpPr>
          <p:spPr>
            <a:xfrm flipV="1">
              <a:off x="5416877" y="838200"/>
              <a:ext cx="2470468" cy="15843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88" name="Straight Arrow Connector 287"/>
            <p:cNvCxnSpPr/>
            <p:nvPr/>
          </p:nvCxnSpPr>
          <p:spPr>
            <a:xfrm flipV="1">
              <a:off x="5646147" y="1012155"/>
              <a:ext cx="2590800" cy="14478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90" name="Straight Arrow Connector 289"/>
            <p:cNvCxnSpPr/>
            <p:nvPr/>
          </p:nvCxnSpPr>
          <p:spPr>
            <a:xfrm flipV="1">
              <a:off x="5867400" y="1981200"/>
              <a:ext cx="2286000" cy="914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2" name="Straight Arrow Connector 321"/>
            <p:cNvCxnSpPr/>
            <p:nvPr/>
          </p:nvCxnSpPr>
          <p:spPr>
            <a:xfrm rot="5400000" flipH="1" flipV="1">
              <a:off x="4488716" y="939211"/>
              <a:ext cx="1620817" cy="1315034"/>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7" name="Straight Arrow Connector 326"/>
            <p:cNvCxnSpPr/>
            <p:nvPr/>
          </p:nvCxnSpPr>
          <p:spPr>
            <a:xfrm rot="5400000" flipH="1" flipV="1">
              <a:off x="3802253" y="1348355"/>
              <a:ext cx="1600197" cy="533401"/>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50" name="Straight Arrow Connector 349"/>
            <p:cNvCxnSpPr/>
            <p:nvPr/>
          </p:nvCxnSpPr>
          <p:spPr>
            <a:xfrm>
              <a:off x="1295400" y="3392835"/>
              <a:ext cx="2438400" cy="158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127" name="Rectangle 126"/>
            <p:cNvSpPr/>
            <p:nvPr/>
          </p:nvSpPr>
          <p:spPr>
            <a:xfrm>
              <a:off x="551305" y="3193941"/>
              <a:ext cx="685800" cy="4572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extBox 128"/>
            <p:cNvSpPr txBox="1"/>
            <p:nvPr/>
          </p:nvSpPr>
          <p:spPr>
            <a:xfrm>
              <a:off x="586353" y="3253353"/>
              <a:ext cx="609600" cy="32551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800" dirty="0" smtClean="0"/>
                <a:t>Web</a:t>
              </a:r>
            </a:p>
            <a:p>
              <a:r>
                <a:rPr lang="en-US" sz="800" dirty="0" smtClean="0">
                  <a:ln w="0">
                    <a:noFill/>
                  </a:ln>
                </a:rPr>
                <a:t>Browser</a:t>
              </a:r>
              <a:endParaRPr lang="en-US" sz="800" dirty="0">
                <a:ln w="0">
                  <a:noFill/>
                </a:ln>
              </a:endParaRPr>
            </a:p>
          </p:txBody>
        </p:sp>
        <p:cxnSp>
          <p:nvCxnSpPr>
            <p:cNvPr id="250" name="Straight Arrow Connector 249"/>
            <p:cNvCxnSpPr>
              <a:endCxn id="353" idx="2"/>
            </p:cNvCxnSpPr>
            <p:nvPr/>
          </p:nvCxnSpPr>
          <p:spPr>
            <a:xfrm flipV="1">
              <a:off x="5175141" y="786319"/>
              <a:ext cx="2392340" cy="1628835"/>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59" name="Straight Arrow Connector 258"/>
            <p:cNvCxnSpPr/>
            <p:nvPr/>
          </p:nvCxnSpPr>
          <p:spPr>
            <a:xfrm flipV="1">
              <a:off x="5791200" y="1524000"/>
              <a:ext cx="2362200" cy="10668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65" name="Straight Arrow Connector 264"/>
            <p:cNvCxnSpPr/>
            <p:nvPr/>
          </p:nvCxnSpPr>
          <p:spPr>
            <a:xfrm>
              <a:off x="1295400" y="838200"/>
              <a:ext cx="1981200" cy="18288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72" name="Straight Arrow Connector 271"/>
            <p:cNvCxnSpPr/>
            <p:nvPr/>
          </p:nvCxnSpPr>
          <p:spPr>
            <a:xfrm>
              <a:off x="680547" y="822434"/>
              <a:ext cx="2596053" cy="2073166"/>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4" name="Group 131"/>
            <p:cNvGrpSpPr/>
            <p:nvPr/>
          </p:nvGrpSpPr>
          <p:grpSpPr>
            <a:xfrm>
              <a:off x="302177" y="6096000"/>
              <a:ext cx="530862" cy="647055"/>
              <a:chOff x="8085866" y="304800"/>
              <a:chExt cx="530862" cy="647055"/>
            </a:xfrm>
          </p:grpSpPr>
          <p:pic>
            <p:nvPicPr>
              <p:cNvPr id="134" name="Picture 4"/>
              <p:cNvPicPr>
                <a:picLocks noChangeAspect="1" noChangeArrowheads="1"/>
              </p:cNvPicPr>
              <p:nvPr/>
            </p:nvPicPr>
            <p:blipFill>
              <a:blip r:embed="rId3"/>
              <a:srcRect/>
              <a:stretch>
                <a:fillRect/>
              </a:stretch>
            </p:blipFill>
            <p:spPr bwMode="auto">
              <a:xfrm>
                <a:off x="8085866" y="304800"/>
                <a:ext cx="530862" cy="647055"/>
              </a:xfrm>
              <a:prstGeom prst="rect">
                <a:avLst/>
              </a:prstGeom>
              <a:noFill/>
              <a:ln w="9525">
                <a:noFill/>
                <a:miter lim="800000"/>
                <a:headEnd/>
                <a:tailEnd/>
              </a:ln>
              <a:effectLst/>
            </p:spPr>
          </p:pic>
          <p:sp>
            <p:nvSpPr>
              <p:cNvPr id="135" name="TextBox 134"/>
              <p:cNvSpPr txBox="1"/>
              <p:nvPr/>
            </p:nvSpPr>
            <p:spPr>
              <a:xfrm>
                <a:off x="8139192" y="424297"/>
                <a:ext cx="426204" cy="26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 dirty="0" smtClean="0"/>
                  <a:t>SQL</a:t>
                </a:r>
              </a:p>
              <a:p>
                <a:r>
                  <a:rPr lang="en-US" sz="600" dirty="0" smtClean="0"/>
                  <a:t>Server</a:t>
                </a:r>
                <a:endParaRPr lang="en-US" sz="600" dirty="0"/>
              </a:p>
            </p:txBody>
          </p:sp>
        </p:grpSp>
        <p:grpSp>
          <p:nvGrpSpPr>
            <p:cNvPr id="5" name="Group 136"/>
            <p:cNvGrpSpPr/>
            <p:nvPr/>
          </p:nvGrpSpPr>
          <p:grpSpPr>
            <a:xfrm>
              <a:off x="8353098" y="2270234"/>
              <a:ext cx="530862" cy="647055"/>
              <a:chOff x="8085866" y="304800"/>
              <a:chExt cx="530862" cy="647055"/>
            </a:xfrm>
          </p:grpSpPr>
          <p:pic>
            <p:nvPicPr>
              <p:cNvPr id="138" name="Picture 4"/>
              <p:cNvPicPr>
                <a:picLocks noChangeAspect="1" noChangeArrowheads="1"/>
              </p:cNvPicPr>
              <p:nvPr/>
            </p:nvPicPr>
            <p:blipFill>
              <a:blip r:embed="rId3"/>
              <a:srcRect/>
              <a:stretch>
                <a:fillRect/>
              </a:stretch>
            </p:blipFill>
            <p:spPr bwMode="auto">
              <a:xfrm>
                <a:off x="8085866" y="304800"/>
                <a:ext cx="530862" cy="647055"/>
              </a:xfrm>
              <a:prstGeom prst="rect">
                <a:avLst/>
              </a:prstGeom>
              <a:noFill/>
              <a:ln w="9525">
                <a:noFill/>
                <a:miter lim="800000"/>
                <a:headEnd/>
                <a:tailEnd/>
              </a:ln>
              <a:effectLst/>
            </p:spPr>
          </p:pic>
          <p:sp>
            <p:nvSpPr>
              <p:cNvPr id="140" name="TextBox 139"/>
              <p:cNvSpPr txBox="1"/>
              <p:nvPr/>
            </p:nvSpPr>
            <p:spPr>
              <a:xfrm>
                <a:off x="8139192" y="424297"/>
                <a:ext cx="426204" cy="26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 dirty="0" smtClean="0"/>
                  <a:t>SQL</a:t>
                </a:r>
              </a:p>
              <a:p>
                <a:r>
                  <a:rPr lang="en-US" sz="600" dirty="0" smtClean="0"/>
                  <a:t>Server</a:t>
                </a:r>
                <a:endParaRPr lang="en-US" sz="600" dirty="0"/>
              </a:p>
            </p:txBody>
          </p:sp>
        </p:grpSp>
        <p:grpSp>
          <p:nvGrpSpPr>
            <p:cNvPr id="6" name="Group 140"/>
            <p:cNvGrpSpPr/>
            <p:nvPr/>
          </p:nvGrpSpPr>
          <p:grpSpPr>
            <a:xfrm>
              <a:off x="8353098" y="2840419"/>
              <a:ext cx="530862" cy="647055"/>
              <a:chOff x="8085866" y="304800"/>
              <a:chExt cx="530862" cy="647055"/>
            </a:xfrm>
          </p:grpSpPr>
          <p:pic>
            <p:nvPicPr>
              <p:cNvPr id="163" name="Picture 4"/>
              <p:cNvPicPr>
                <a:picLocks noChangeAspect="1" noChangeArrowheads="1"/>
              </p:cNvPicPr>
              <p:nvPr/>
            </p:nvPicPr>
            <p:blipFill>
              <a:blip r:embed="rId3"/>
              <a:srcRect/>
              <a:stretch>
                <a:fillRect/>
              </a:stretch>
            </p:blipFill>
            <p:spPr bwMode="auto">
              <a:xfrm>
                <a:off x="8085866" y="304800"/>
                <a:ext cx="530862" cy="647055"/>
              </a:xfrm>
              <a:prstGeom prst="rect">
                <a:avLst/>
              </a:prstGeom>
              <a:noFill/>
              <a:ln w="9525">
                <a:noFill/>
                <a:miter lim="800000"/>
                <a:headEnd/>
                <a:tailEnd/>
              </a:ln>
              <a:effectLst/>
            </p:spPr>
          </p:pic>
          <p:sp>
            <p:nvSpPr>
              <p:cNvPr id="201" name="TextBox 200"/>
              <p:cNvSpPr txBox="1"/>
              <p:nvPr/>
            </p:nvSpPr>
            <p:spPr>
              <a:xfrm>
                <a:off x="8139192" y="424297"/>
                <a:ext cx="426204" cy="26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 dirty="0" smtClean="0"/>
                  <a:t>SQL</a:t>
                </a:r>
              </a:p>
              <a:p>
                <a:r>
                  <a:rPr lang="en-US" sz="600" dirty="0" smtClean="0"/>
                  <a:t>Server</a:t>
                </a:r>
                <a:endParaRPr lang="en-US" sz="600" dirty="0"/>
              </a:p>
            </p:txBody>
          </p:sp>
        </p:grpSp>
        <p:grpSp>
          <p:nvGrpSpPr>
            <p:cNvPr id="7" name="Group 220"/>
            <p:cNvGrpSpPr/>
            <p:nvPr/>
          </p:nvGrpSpPr>
          <p:grpSpPr>
            <a:xfrm>
              <a:off x="8353098" y="3394838"/>
              <a:ext cx="530862" cy="647055"/>
              <a:chOff x="8085866" y="304800"/>
              <a:chExt cx="530862" cy="647055"/>
            </a:xfrm>
          </p:grpSpPr>
          <p:pic>
            <p:nvPicPr>
              <p:cNvPr id="222" name="Picture 4"/>
              <p:cNvPicPr>
                <a:picLocks noChangeAspect="1" noChangeArrowheads="1"/>
              </p:cNvPicPr>
              <p:nvPr/>
            </p:nvPicPr>
            <p:blipFill>
              <a:blip r:embed="rId3"/>
              <a:srcRect/>
              <a:stretch>
                <a:fillRect/>
              </a:stretch>
            </p:blipFill>
            <p:spPr bwMode="auto">
              <a:xfrm>
                <a:off x="8085866" y="304800"/>
                <a:ext cx="530862" cy="647055"/>
              </a:xfrm>
              <a:prstGeom prst="rect">
                <a:avLst/>
              </a:prstGeom>
              <a:noFill/>
              <a:ln w="9525">
                <a:noFill/>
                <a:miter lim="800000"/>
                <a:headEnd/>
                <a:tailEnd/>
              </a:ln>
              <a:effectLst/>
            </p:spPr>
          </p:pic>
          <p:sp>
            <p:nvSpPr>
              <p:cNvPr id="223" name="TextBox 222"/>
              <p:cNvSpPr txBox="1"/>
              <p:nvPr/>
            </p:nvSpPr>
            <p:spPr>
              <a:xfrm>
                <a:off x="8139192" y="424297"/>
                <a:ext cx="426204" cy="26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 dirty="0" smtClean="0"/>
                  <a:t>SQL</a:t>
                </a:r>
              </a:p>
              <a:p>
                <a:r>
                  <a:rPr lang="en-US" sz="600" dirty="0" smtClean="0"/>
                  <a:t>Server</a:t>
                </a:r>
                <a:endParaRPr lang="en-US" sz="600" dirty="0"/>
              </a:p>
            </p:txBody>
          </p:sp>
        </p:grpSp>
        <p:grpSp>
          <p:nvGrpSpPr>
            <p:cNvPr id="8" name="Group 223"/>
            <p:cNvGrpSpPr/>
            <p:nvPr/>
          </p:nvGrpSpPr>
          <p:grpSpPr>
            <a:xfrm>
              <a:off x="8353098" y="3962393"/>
              <a:ext cx="530862" cy="647055"/>
              <a:chOff x="8085866" y="304800"/>
              <a:chExt cx="530862" cy="647055"/>
            </a:xfrm>
          </p:grpSpPr>
          <p:pic>
            <p:nvPicPr>
              <p:cNvPr id="225" name="Picture 4"/>
              <p:cNvPicPr>
                <a:picLocks noChangeAspect="1" noChangeArrowheads="1"/>
              </p:cNvPicPr>
              <p:nvPr/>
            </p:nvPicPr>
            <p:blipFill>
              <a:blip r:embed="rId3"/>
              <a:srcRect/>
              <a:stretch>
                <a:fillRect/>
              </a:stretch>
            </p:blipFill>
            <p:spPr bwMode="auto">
              <a:xfrm>
                <a:off x="8085866" y="304800"/>
                <a:ext cx="530862" cy="647055"/>
              </a:xfrm>
              <a:prstGeom prst="rect">
                <a:avLst/>
              </a:prstGeom>
              <a:noFill/>
              <a:ln w="9525">
                <a:noFill/>
                <a:miter lim="800000"/>
                <a:headEnd/>
                <a:tailEnd/>
              </a:ln>
              <a:effectLst/>
            </p:spPr>
          </p:pic>
          <p:sp>
            <p:nvSpPr>
              <p:cNvPr id="227" name="TextBox 226"/>
              <p:cNvSpPr txBox="1"/>
              <p:nvPr/>
            </p:nvSpPr>
            <p:spPr>
              <a:xfrm>
                <a:off x="8139192" y="424297"/>
                <a:ext cx="426204" cy="26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 dirty="0" smtClean="0"/>
                  <a:t>SQL</a:t>
                </a:r>
              </a:p>
              <a:p>
                <a:r>
                  <a:rPr lang="en-US" sz="600" dirty="0" smtClean="0"/>
                  <a:t>Server</a:t>
                </a:r>
                <a:endParaRPr lang="en-US" sz="600" dirty="0"/>
              </a:p>
            </p:txBody>
          </p:sp>
        </p:grpSp>
        <p:grpSp>
          <p:nvGrpSpPr>
            <p:cNvPr id="9" name="Group 227"/>
            <p:cNvGrpSpPr/>
            <p:nvPr/>
          </p:nvGrpSpPr>
          <p:grpSpPr>
            <a:xfrm>
              <a:off x="8353098" y="4522072"/>
              <a:ext cx="530862" cy="647055"/>
              <a:chOff x="8085866" y="304800"/>
              <a:chExt cx="530862" cy="647055"/>
            </a:xfrm>
          </p:grpSpPr>
          <p:pic>
            <p:nvPicPr>
              <p:cNvPr id="229" name="Picture 4"/>
              <p:cNvPicPr>
                <a:picLocks noChangeAspect="1" noChangeArrowheads="1"/>
              </p:cNvPicPr>
              <p:nvPr/>
            </p:nvPicPr>
            <p:blipFill>
              <a:blip r:embed="rId3"/>
              <a:srcRect/>
              <a:stretch>
                <a:fillRect/>
              </a:stretch>
            </p:blipFill>
            <p:spPr bwMode="auto">
              <a:xfrm>
                <a:off x="8085866" y="304800"/>
                <a:ext cx="530862" cy="647055"/>
              </a:xfrm>
              <a:prstGeom prst="rect">
                <a:avLst/>
              </a:prstGeom>
              <a:noFill/>
              <a:ln w="9525">
                <a:noFill/>
                <a:miter lim="800000"/>
                <a:headEnd/>
                <a:tailEnd/>
              </a:ln>
              <a:effectLst/>
            </p:spPr>
          </p:pic>
          <p:sp>
            <p:nvSpPr>
              <p:cNvPr id="230" name="TextBox 229"/>
              <p:cNvSpPr txBox="1"/>
              <p:nvPr/>
            </p:nvSpPr>
            <p:spPr>
              <a:xfrm>
                <a:off x="8139192" y="424297"/>
                <a:ext cx="426204" cy="26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 dirty="0" smtClean="0"/>
                  <a:t>SQL</a:t>
                </a:r>
              </a:p>
              <a:p>
                <a:r>
                  <a:rPr lang="en-US" sz="600" dirty="0" smtClean="0"/>
                  <a:t>Server</a:t>
                </a:r>
                <a:endParaRPr lang="en-US" sz="600" dirty="0"/>
              </a:p>
            </p:txBody>
          </p:sp>
        </p:grpSp>
        <p:grpSp>
          <p:nvGrpSpPr>
            <p:cNvPr id="10" name="Group 230"/>
            <p:cNvGrpSpPr/>
            <p:nvPr/>
          </p:nvGrpSpPr>
          <p:grpSpPr>
            <a:xfrm>
              <a:off x="8353098" y="5087018"/>
              <a:ext cx="530862" cy="647055"/>
              <a:chOff x="7239000" y="3867811"/>
              <a:chExt cx="530862" cy="647055"/>
            </a:xfrm>
          </p:grpSpPr>
          <p:pic>
            <p:nvPicPr>
              <p:cNvPr id="232" name="Picture 4"/>
              <p:cNvPicPr>
                <a:picLocks noChangeAspect="1" noChangeArrowheads="1"/>
              </p:cNvPicPr>
              <p:nvPr/>
            </p:nvPicPr>
            <p:blipFill>
              <a:blip r:embed="rId3"/>
              <a:srcRect/>
              <a:stretch>
                <a:fillRect/>
              </a:stretch>
            </p:blipFill>
            <p:spPr bwMode="auto">
              <a:xfrm>
                <a:off x="7239000" y="3867811"/>
                <a:ext cx="530862" cy="647055"/>
              </a:xfrm>
              <a:prstGeom prst="rect">
                <a:avLst/>
              </a:prstGeom>
              <a:noFill/>
              <a:ln w="9525">
                <a:noFill/>
                <a:miter lim="800000"/>
                <a:headEnd/>
                <a:tailEnd/>
              </a:ln>
              <a:effectLst/>
            </p:spPr>
          </p:pic>
          <p:sp>
            <p:nvSpPr>
              <p:cNvPr id="233" name="TextBox 232"/>
              <p:cNvSpPr txBox="1"/>
              <p:nvPr/>
            </p:nvSpPr>
            <p:spPr>
              <a:xfrm>
                <a:off x="7291551" y="3980796"/>
                <a:ext cx="426204" cy="26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 dirty="0" smtClean="0"/>
                  <a:t>SQL</a:t>
                </a:r>
              </a:p>
              <a:p>
                <a:r>
                  <a:rPr lang="en-US" sz="600" dirty="0" smtClean="0"/>
                  <a:t>Server</a:t>
                </a:r>
                <a:endParaRPr lang="en-US" sz="600" dirty="0"/>
              </a:p>
            </p:txBody>
          </p:sp>
        </p:grpSp>
        <p:grpSp>
          <p:nvGrpSpPr>
            <p:cNvPr id="11" name="Group 233"/>
            <p:cNvGrpSpPr/>
            <p:nvPr/>
          </p:nvGrpSpPr>
          <p:grpSpPr>
            <a:xfrm>
              <a:off x="8353098" y="5646690"/>
              <a:ext cx="530862" cy="647055"/>
              <a:chOff x="8085866" y="304800"/>
              <a:chExt cx="530862" cy="647055"/>
            </a:xfrm>
          </p:grpSpPr>
          <p:pic>
            <p:nvPicPr>
              <p:cNvPr id="235" name="Picture 4"/>
              <p:cNvPicPr>
                <a:picLocks noChangeAspect="1" noChangeArrowheads="1"/>
              </p:cNvPicPr>
              <p:nvPr/>
            </p:nvPicPr>
            <p:blipFill>
              <a:blip r:embed="rId3"/>
              <a:srcRect/>
              <a:stretch>
                <a:fillRect/>
              </a:stretch>
            </p:blipFill>
            <p:spPr bwMode="auto">
              <a:xfrm>
                <a:off x="8085866" y="304800"/>
                <a:ext cx="530862" cy="647055"/>
              </a:xfrm>
              <a:prstGeom prst="rect">
                <a:avLst/>
              </a:prstGeom>
              <a:noFill/>
              <a:ln w="9525">
                <a:noFill/>
                <a:miter lim="800000"/>
                <a:headEnd/>
                <a:tailEnd/>
              </a:ln>
              <a:effectLst/>
            </p:spPr>
          </p:pic>
          <p:sp>
            <p:nvSpPr>
              <p:cNvPr id="236" name="TextBox 235"/>
              <p:cNvSpPr txBox="1"/>
              <p:nvPr/>
            </p:nvSpPr>
            <p:spPr>
              <a:xfrm>
                <a:off x="8139192" y="424297"/>
                <a:ext cx="426204" cy="26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 dirty="0" smtClean="0"/>
                  <a:t>SQL</a:t>
                </a:r>
              </a:p>
              <a:p>
                <a:r>
                  <a:rPr lang="en-US" sz="600" dirty="0" smtClean="0"/>
                  <a:t>Server</a:t>
                </a:r>
                <a:endParaRPr lang="en-US" sz="600" dirty="0"/>
              </a:p>
            </p:txBody>
          </p:sp>
        </p:grpSp>
        <p:grpSp>
          <p:nvGrpSpPr>
            <p:cNvPr id="12" name="Group 236"/>
            <p:cNvGrpSpPr/>
            <p:nvPr/>
          </p:nvGrpSpPr>
          <p:grpSpPr>
            <a:xfrm>
              <a:off x="7777639" y="6090077"/>
              <a:ext cx="530862" cy="647055"/>
              <a:chOff x="8085866" y="304800"/>
              <a:chExt cx="530862" cy="647055"/>
            </a:xfrm>
          </p:grpSpPr>
          <p:pic>
            <p:nvPicPr>
              <p:cNvPr id="238" name="Picture 4"/>
              <p:cNvPicPr>
                <a:picLocks noChangeAspect="1" noChangeArrowheads="1"/>
              </p:cNvPicPr>
              <p:nvPr/>
            </p:nvPicPr>
            <p:blipFill>
              <a:blip r:embed="rId3"/>
              <a:srcRect/>
              <a:stretch>
                <a:fillRect/>
              </a:stretch>
            </p:blipFill>
            <p:spPr bwMode="auto">
              <a:xfrm>
                <a:off x="8085866" y="304800"/>
                <a:ext cx="530862" cy="647055"/>
              </a:xfrm>
              <a:prstGeom prst="rect">
                <a:avLst/>
              </a:prstGeom>
              <a:noFill/>
              <a:ln w="9525">
                <a:noFill/>
                <a:miter lim="800000"/>
                <a:headEnd/>
                <a:tailEnd/>
              </a:ln>
              <a:effectLst/>
            </p:spPr>
          </p:pic>
          <p:sp>
            <p:nvSpPr>
              <p:cNvPr id="239" name="TextBox 238"/>
              <p:cNvSpPr txBox="1"/>
              <p:nvPr/>
            </p:nvSpPr>
            <p:spPr>
              <a:xfrm>
                <a:off x="8139192" y="424297"/>
                <a:ext cx="426204" cy="26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 dirty="0" smtClean="0"/>
                  <a:t>SQL</a:t>
                </a:r>
              </a:p>
              <a:p>
                <a:r>
                  <a:rPr lang="en-US" sz="600" dirty="0" smtClean="0"/>
                  <a:t>Server</a:t>
                </a:r>
                <a:endParaRPr lang="en-US" sz="600" dirty="0"/>
              </a:p>
            </p:txBody>
          </p:sp>
        </p:grpSp>
        <p:grpSp>
          <p:nvGrpSpPr>
            <p:cNvPr id="13" name="Group 246"/>
            <p:cNvGrpSpPr/>
            <p:nvPr/>
          </p:nvGrpSpPr>
          <p:grpSpPr>
            <a:xfrm>
              <a:off x="8353098" y="578061"/>
              <a:ext cx="530862" cy="647055"/>
              <a:chOff x="8085866" y="304800"/>
              <a:chExt cx="530862" cy="647055"/>
            </a:xfrm>
          </p:grpSpPr>
          <p:pic>
            <p:nvPicPr>
              <p:cNvPr id="248" name="Picture 4"/>
              <p:cNvPicPr>
                <a:picLocks noChangeAspect="1" noChangeArrowheads="1"/>
              </p:cNvPicPr>
              <p:nvPr/>
            </p:nvPicPr>
            <p:blipFill>
              <a:blip r:embed="rId3"/>
              <a:srcRect/>
              <a:stretch>
                <a:fillRect/>
              </a:stretch>
            </p:blipFill>
            <p:spPr bwMode="auto">
              <a:xfrm>
                <a:off x="8085866" y="304800"/>
                <a:ext cx="530862" cy="647055"/>
              </a:xfrm>
              <a:prstGeom prst="rect">
                <a:avLst/>
              </a:prstGeom>
              <a:noFill/>
              <a:ln w="9525">
                <a:noFill/>
                <a:miter lim="800000"/>
                <a:headEnd/>
                <a:tailEnd/>
              </a:ln>
              <a:effectLst/>
            </p:spPr>
          </p:pic>
          <p:sp>
            <p:nvSpPr>
              <p:cNvPr id="249" name="TextBox 248"/>
              <p:cNvSpPr txBox="1"/>
              <p:nvPr/>
            </p:nvSpPr>
            <p:spPr>
              <a:xfrm>
                <a:off x="8139192" y="424297"/>
                <a:ext cx="426204" cy="26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 dirty="0" smtClean="0"/>
                  <a:t>SQL</a:t>
                </a:r>
              </a:p>
              <a:p>
                <a:r>
                  <a:rPr lang="en-US" sz="600" dirty="0" smtClean="0"/>
                  <a:t>Server</a:t>
                </a:r>
                <a:endParaRPr lang="en-US" sz="600" dirty="0"/>
              </a:p>
            </p:txBody>
          </p:sp>
        </p:grpSp>
        <p:grpSp>
          <p:nvGrpSpPr>
            <p:cNvPr id="14" name="Group 250"/>
            <p:cNvGrpSpPr/>
            <p:nvPr/>
          </p:nvGrpSpPr>
          <p:grpSpPr>
            <a:xfrm>
              <a:off x="8353098" y="1673763"/>
              <a:ext cx="530862" cy="647055"/>
              <a:chOff x="8085866" y="304800"/>
              <a:chExt cx="530862" cy="647055"/>
            </a:xfrm>
          </p:grpSpPr>
          <p:pic>
            <p:nvPicPr>
              <p:cNvPr id="252" name="Picture 4"/>
              <p:cNvPicPr>
                <a:picLocks noChangeAspect="1" noChangeArrowheads="1"/>
              </p:cNvPicPr>
              <p:nvPr/>
            </p:nvPicPr>
            <p:blipFill>
              <a:blip r:embed="rId3"/>
              <a:srcRect/>
              <a:stretch>
                <a:fillRect/>
              </a:stretch>
            </p:blipFill>
            <p:spPr bwMode="auto">
              <a:xfrm>
                <a:off x="8085866" y="304800"/>
                <a:ext cx="530862" cy="647055"/>
              </a:xfrm>
              <a:prstGeom prst="rect">
                <a:avLst/>
              </a:prstGeom>
              <a:noFill/>
              <a:ln w="9525">
                <a:noFill/>
                <a:miter lim="800000"/>
                <a:headEnd/>
                <a:tailEnd/>
              </a:ln>
              <a:effectLst/>
            </p:spPr>
          </p:pic>
          <p:sp>
            <p:nvSpPr>
              <p:cNvPr id="253" name="TextBox 252"/>
              <p:cNvSpPr txBox="1"/>
              <p:nvPr/>
            </p:nvSpPr>
            <p:spPr>
              <a:xfrm>
                <a:off x="8139192" y="424297"/>
                <a:ext cx="426204" cy="26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 dirty="0" smtClean="0"/>
                  <a:t>SQL</a:t>
                </a:r>
              </a:p>
              <a:p>
                <a:r>
                  <a:rPr lang="en-US" sz="600" dirty="0" smtClean="0"/>
                  <a:t>Server</a:t>
                </a:r>
                <a:endParaRPr lang="en-US" sz="600" dirty="0"/>
              </a:p>
            </p:txBody>
          </p:sp>
        </p:grpSp>
        <p:grpSp>
          <p:nvGrpSpPr>
            <p:cNvPr id="15" name="Group 253"/>
            <p:cNvGrpSpPr/>
            <p:nvPr/>
          </p:nvGrpSpPr>
          <p:grpSpPr>
            <a:xfrm>
              <a:off x="1379483" y="6088117"/>
              <a:ext cx="530862" cy="647055"/>
              <a:chOff x="8085866" y="304800"/>
              <a:chExt cx="530862" cy="647055"/>
            </a:xfrm>
          </p:grpSpPr>
          <p:pic>
            <p:nvPicPr>
              <p:cNvPr id="255" name="Picture 4"/>
              <p:cNvPicPr>
                <a:picLocks noChangeAspect="1" noChangeArrowheads="1"/>
              </p:cNvPicPr>
              <p:nvPr/>
            </p:nvPicPr>
            <p:blipFill>
              <a:blip r:embed="rId3"/>
              <a:srcRect/>
              <a:stretch>
                <a:fillRect/>
              </a:stretch>
            </p:blipFill>
            <p:spPr bwMode="auto">
              <a:xfrm>
                <a:off x="8085866" y="304800"/>
                <a:ext cx="530862" cy="647055"/>
              </a:xfrm>
              <a:prstGeom prst="rect">
                <a:avLst/>
              </a:prstGeom>
              <a:noFill/>
              <a:ln w="9525">
                <a:noFill/>
                <a:miter lim="800000"/>
                <a:headEnd/>
                <a:tailEnd/>
              </a:ln>
              <a:effectLst/>
            </p:spPr>
          </p:pic>
          <p:sp>
            <p:nvSpPr>
              <p:cNvPr id="256" name="TextBox 255"/>
              <p:cNvSpPr txBox="1"/>
              <p:nvPr/>
            </p:nvSpPr>
            <p:spPr>
              <a:xfrm>
                <a:off x="8139192" y="424297"/>
                <a:ext cx="426204" cy="26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 dirty="0" smtClean="0"/>
                  <a:t>SQL</a:t>
                </a:r>
              </a:p>
              <a:p>
                <a:r>
                  <a:rPr lang="en-US" sz="600" dirty="0" smtClean="0"/>
                  <a:t>Server</a:t>
                </a:r>
                <a:endParaRPr lang="en-US" sz="600" dirty="0"/>
              </a:p>
            </p:txBody>
          </p:sp>
        </p:grpSp>
        <p:grpSp>
          <p:nvGrpSpPr>
            <p:cNvPr id="16" name="Group 256"/>
            <p:cNvGrpSpPr/>
            <p:nvPr/>
          </p:nvGrpSpPr>
          <p:grpSpPr>
            <a:xfrm>
              <a:off x="1912883" y="6088117"/>
              <a:ext cx="530862" cy="647055"/>
              <a:chOff x="8085866" y="304800"/>
              <a:chExt cx="530862" cy="647055"/>
            </a:xfrm>
          </p:grpSpPr>
          <p:pic>
            <p:nvPicPr>
              <p:cNvPr id="258" name="Picture 4"/>
              <p:cNvPicPr>
                <a:picLocks noChangeAspect="1" noChangeArrowheads="1"/>
              </p:cNvPicPr>
              <p:nvPr/>
            </p:nvPicPr>
            <p:blipFill>
              <a:blip r:embed="rId3"/>
              <a:srcRect/>
              <a:stretch>
                <a:fillRect/>
              </a:stretch>
            </p:blipFill>
            <p:spPr bwMode="auto">
              <a:xfrm>
                <a:off x="8085866" y="304800"/>
                <a:ext cx="530862" cy="647055"/>
              </a:xfrm>
              <a:prstGeom prst="rect">
                <a:avLst/>
              </a:prstGeom>
              <a:noFill/>
              <a:ln w="9525">
                <a:noFill/>
                <a:miter lim="800000"/>
                <a:headEnd/>
                <a:tailEnd/>
              </a:ln>
              <a:effectLst/>
            </p:spPr>
          </p:pic>
          <p:sp>
            <p:nvSpPr>
              <p:cNvPr id="260" name="TextBox 259"/>
              <p:cNvSpPr txBox="1"/>
              <p:nvPr/>
            </p:nvSpPr>
            <p:spPr>
              <a:xfrm>
                <a:off x="8139192" y="424297"/>
                <a:ext cx="426204" cy="26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 dirty="0" smtClean="0"/>
                  <a:t>SQL</a:t>
                </a:r>
              </a:p>
              <a:p>
                <a:r>
                  <a:rPr lang="en-US" sz="600" dirty="0" smtClean="0"/>
                  <a:t>Server</a:t>
                </a:r>
                <a:endParaRPr lang="en-US" sz="600" dirty="0"/>
              </a:p>
            </p:txBody>
          </p:sp>
        </p:grpSp>
        <p:grpSp>
          <p:nvGrpSpPr>
            <p:cNvPr id="17" name="Group 260"/>
            <p:cNvGrpSpPr/>
            <p:nvPr/>
          </p:nvGrpSpPr>
          <p:grpSpPr>
            <a:xfrm>
              <a:off x="2446283" y="6088117"/>
              <a:ext cx="530862" cy="647055"/>
              <a:chOff x="8085866" y="304800"/>
              <a:chExt cx="530862" cy="647055"/>
            </a:xfrm>
          </p:grpSpPr>
          <p:pic>
            <p:nvPicPr>
              <p:cNvPr id="262" name="Picture 4"/>
              <p:cNvPicPr>
                <a:picLocks noChangeAspect="1" noChangeArrowheads="1"/>
              </p:cNvPicPr>
              <p:nvPr/>
            </p:nvPicPr>
            <p:blipFill>
              <a:blip r:embed="rId3"/>
              <a:srcRect/>
              <a:stretch>
                <a:fillRect/>
              </a:stretch>
            </p:blipFill>
            <p:spPr bwMode="auto">
              <a:xfrm>
                <a:off x="8085866" y="304800"/>
                <a:ext cx="530862" cy="647055"/>
              </a:xfrm>
              <a:prstGeom prst="rect">
                <a:avLst/>
              </a:prstGeom>
              <a:noFill/>
              <a:ln w="9525">
                <a:noFill/>
                <a:miter lim="800000"/>
                <a:headEnd/>
                <a:tailEnd/>
              </a:ln>
              <a:effectLst/>
            </p:spPr>
          </p:pic>
          <p:sp>
            <p:nvSpPr>
              <p:cNvPr id="263" name="TextBox 262"/>
              <p:cNvSpPr txBox="1"/>
              <p:nvPr/>
            </p:nvSpPr>
            <p:spPr>
              <a:xfrm>
                <a:off x="8139192" y="424297"/>
                <a:ext cx="426204" cy="26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 dirty="0" smtClean="0"/>
                  <a:t>SQL</a:t>
                </a:r>
              </a:p>
              <a:p>
                <a:r>
                  <a:rPr lang="en-US" sz="600" dirty="0" smtClean="0"/>
                  <a:t>Server</a:t>
                </a:r>
                <a:endParaRPr lang="en-US" sz="600" dirty="0"/>
              </a:p>
            </p:txBody>
          </p:sp>
        </p:grpSp>
        <p:grpSp>
          <p:nvGrpSpPr>
            <p:cNvPr id="18" name="Group 265"/>
            <p:cNvGrpSpPr/>
            <p:nvPr/>
          </p:nvGrpSpPr>
          <p:grpSpPr>
            <a:xfrm>
              <a:off x="2979683" y="6088117"/>
              <a:ext cx="530862" cy="647055"/>
              <a:chOff x="8085866" y="304800"/>
              <a:chExt cx="530862" cy="647055"/>
            </a:xfrm>
          </p:grpSpPr>
          <p:pic>
            <p:nvPicPr>
              <p:cNvPr id="268" name="Picture 4"/>
              <p:cNvPicPr>
                <a:picLocks noChangeAspect="1" noChangeArrowheads="1"/>
              </p:cNvPicPr>
              <p:nvPr/>
            </p:nvPicPr>
            <p:blipFill>
              <a:blip r:embed="rId3"/>
              <a:srcRect/>
              <a:stretch>
                <a:fillRect/>
              </a:stretch>
            </p:blipFill>
            <p:spPr bwMode="auto">
              <a:xfrm>
                <a:off x="8085866" y="304800"/>
                <a:ext cx="530862" cy="647055"/>
              </a:xfrm>
              <a:prstGeom prst="rect">
                <a:avLst/>
              </a:prstGeom>
              <a:noFill/>
              <a:ln w="9525">
                <a:noFill/>
                <a:miter lim="800000"/>
                <a:headEnd/>
                <a:tailEnd/>
              </a:ln>
              <a:effectLst/>
            </p:spPr>
          </p:pic>
          <p:sp>
            <p:nvSpPr>
              <p:cNvPr id="271" name="TextBox 270"/>
              <p:cNvSpPr txBox="1"/>
              <p:nvPr/>
            </p:nvSpPr>
            <p:spPr>
              <a:xfrm>
                <a:off x="8139192" y="424297"/>
                <a:ext cx="426204" cy="26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 dirty="0" smtClean="0"/>
                  <a:t>SQL</a:t>
                </a:r>
              </a:p>
              <a:p>
                <a:r>
                  <a:rPr lang="en-US" sz="600" dirty="0" smtClean="0"/>
                  <a:t>Server</a:t>
                </a:r>
                <a:endParaRPr lang="en-US" sz="600" dirty="0"/>
              </a:p>
            </p:txBody>
          </p:sp>
        </p:grpSp>
        <p:grpSp>
          <p:nvGrpSpPr>
            <p:cNvPr id="19" name="Group 272"/>
            <p:cNvGrpSpPr/>
            <p:nvPr/>
          </p:nvGrpSpPr>
          <p:grpSpPr>
            <a:xfrm>
              <a:off x="3513083" y="6088117"/>
              <a:ext cx="530862" cy="647055"/>
              <a:chOff x="8085866" y="304800"/>
              <a:chExt cx="530862" cy="647055"/>
            </a:xfrm>
          </p:grpSpPr>
          <p:pic>
            <p:nvPicPr>
              <p:cNvPr id="276" name="Picture 4"/>
              <p:cNvPicPr>
                <a:picLocks noChangeAspect="1" noChangeArrowheads="1"/>
              </p:cNvPicPr>
              <p:nvPr/>
            </p:nvPicPr>
            <p:blipFill>
              <a:blip r:embed="rId3"/>
              <a:srcRect/>
              <a:stretch>
                <a:fillRect/>
              </a:stretch>
            </p:blipFill>
            <p:spPr bwMode="auto">
              <a:xfrm>
                <a:off x="8085866" y="304800"/>
                <a:ext cx="530862" cy="647055"/>
              </a:xfrm>
              <a:prstGeom prst="rect">
                <a:avLst/>
              </a:prstGeom>
              <a:noFill/>
              <a:ln w="9525">
                <a:noFill/>
                <a:miter lim="800000"/>
                <a:headEnd/>
                <a:tailEnd/>
              </a:ln>
              <a:effectLst/>
            </p:spPr>
          </p:pic>
          <p:sp>
            <p:nvSpPr>
              <p:cNvPr id="277" name="TextBox 276"/>
              <p:cNvSpPr txBox="1"/>
              <p:nvPr/>
            </p:nvSpPr>
            <p:spPr>
              <a:xfrm>
                <a:off x="8139192" y="424297"/>
                <a:ext cx="426204" cy="26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 dirty="0" smtClean="0"/>
                  <a:t>SQL</a:t>
                </a:r>
              </a:p>
              <a:p>
                <a:r>
                  <a:rPr lang="en-US" sz="600" dirty="0" smtClean="0"/>
                  <a:t>Server</a:t>
                </a:r>
                <a:endParaRPr lang="en-US" sz="600" dirty="0"/>
              </a:p>
            </p:txBody>
          </p:sp>
        </p:grpSp>
        <p:grpSp>
          <p:nvGrpSpPr>
            <p:cNvPr id="20" name="Group 277"/>
            <p:cNvGrpSpPr/>
            <p:nvPr/>
          </p:nvGrpSpPr>
          <p:grpSpPr>
            <a:xfrm>
              <a:off x="4043853" y="6088117"/>
              <a:ext cx="530862" cy="647055"/>
              <a:chOff x="8085866" y="304800"/>
              <a:chExt cx="530862" cy="647055"/>
            </a:xfrm>
          </p:grpSpPr>
          <p:pic>
            <p:nvPicPr>
              <p:cNvPr id="279" name="Picture 4"/>
              <p:cNvPicPr>
                <a:picLocks noChangeAspect="1" noChangeArrowheads="1"/>
              </p:cNvPicPr>
              <p:nvPr/>
            </p:nvPicPr>
            <p:blipFill>
              <a:blip r:embed="rId3"/>
              <a:srcRect/>
              <a:stretch>
                <a:fillRect/>
              </a:stretch>
            </p:blipFill>
            <p:spPr bwMode="auto">
              <a:xfrm>
                <a:off x="8085866" y="304800"/>
                <a:ext cx="530862" cy="647055"/>
              </a:xfrm>
              <a:prstGeom prst="rect">
                <a:avLst/>
              </a:prstGeom>
              <a:noFill/>
              <a:ln w="9525">
                <a:noFill/>
                <a:miter lim="800000"/>
                <a:headEnd/>
                <a:tailEnd/>
              </a:ln>
              <a:effectLst/>
            </p:spPr>
          </p:pic>
          <p:sp>
            <p:nvSpPr>
              <p:cNvPr id="281" name="TextBox 280"/>
              <p:cNvSpPr txBox="1"/>
              <p:nvPr/>
            </p:nvSpPr>
            <p:spPr>
              <a:xfrm>
                <a:off x="8139192" y="424297"/>
                <a:ext cx="426204" cy="26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 dirty="0" smtClean="0"/>
                  <a:t>SQL</a:t>
                </a:r>
              </a:p>
              <a:p>
                <a:r>
                  <a:rPr lang="en-US" sz="600" dirty="0" smtClean="0"/>
                  <a:t>Server</a:t>
                </a:r>
                <a:endParaRPr lang="en-US" sz="600" dirty="0"/>
              </a:p>
            </p:txBody>
          </p:sp>
        </p:grpSp>
        <p:grpSp>
          <p:nvGrpSpPr>
            <p:cNvPr id="21" name="Group 282"/>
            <p:cNvGrpSpPr/>
            <p:nvPr/>
          </p:nvGrpSpPr>
          <p:grpSpPr>
            <a:xfrm>
              <a:off x="4561487" y="6088117"/>
              <a:ext cx="530862" cy="647055"/>
              <a:chOff x="8085866" y="304800"/>
              <a:chExt cx="530862" cy="647055"/>
            </a:xfrm>
          </p:grpSpPr>
          <p:pic>
            <p:nvPicPr>
              <p:cNvPr id="284" name="Picture 4"/>
              <p:cNvPicPr>
                <a:picLocks noChangeAspect="1" noChangeArrowheads="1"/>
              </p:cNvPicPr>
              <p:nvPr/>
            </p:nvPicPr>
            <p:blipFill>
              <a:blip r:embed="rId3"/>
              <a:srcRect/>
              <a:stretch>
                <a:fillRect/>
              </a:stretch>
            </p:blipFill>
            <p:spPr bwMode="auto">
              <a:xfrm>
                <a:off x="8085866" y="304800"/>
                <a:ext cx="530862" cy="647055"/>
              </a:xfrm>
              <a:prstGeom prst="rect">
                <a:avLst/>
              </a:prstGeom>
              <a:noFill/>
              <a:ln w="9525">
                <a:noFill/>
                <a:miter lim="800000"/>
                <a:headEnd/>
                <a:tailEnd/>
              </a:ln>
              <a:effectLst/>
            </p:spPr>
          </p:pic>
          <p:sp>
            <p:nvSpPr>
              <p:cNvPr id="286" name="TextBox 285"/>
              <p:cNvSpPr txBox="1"/>
              <p:nvPr/>
            </p:nvSpPr>
            <p:spPr>
              <a:xfrm>
                <a:off x="8139192" y="424297"/>
                <a:ext cx="426204" cy="26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 dirty="0" smtClean="0"/>
                  <a:t>SQL</a:t>
                </a:r>
              </a:p>
              <a:p>
                <a:r>
                  <a:rPr lang="en-US" sz="600" dirty="0" smtClean="0"/>
                  <a:t>Server</a:t>
                </a:r>
                <a:endParaRPr lang="en-US" sz="600" dirty="0"/>
              </a:p>
            </p:txBody>
          </p:sp>
        </p:grpSp>
        <p:grpSp>
          <p:nvGrpSpPr>
            <p:cNvPr id="22" name="Group 286"/>
            <p:cNvGrpSpPr/>
            <p:nvPr/>
          </p:nvGrpSpPr>
          <p:grpSpPr>
            <a:xfrm>
              <a:off x="5094887" y="6088117"/>
              <a:ext cx="530862" cy="647055"/>
              <a:chOff x="8085866" y="304800"/>
              <a:chExt cx="530862" cy="647055"/>
            </a:xfrm>
          </p:grpSpPr>
          <p:pic>
            <p:nvPicPr>
              <p:cNvPr id="289" name="Picture 4"/>
              <p:cNvPicPr>
                <a:picLocks noChangeAspect="1" noChangeArrowheads="1"/>
              </p:cNvPicPr>
              <p:nvPr/>
            </p:nvPicPr>
            <p:blipFill>
              <a:blip r:embed="rId3"/>
              <a:srcRect/>
              <a:stretch>
                <a:fillRect/>
              </a:stretch>
            </p:blipFill>
            <p:spPr bwMode="auto">
              <a:xfrm>
                <a:off x="8085866" y="304800"/>
                <a:ext cx="530862" cy="647055"/>
              </a:xfrm>
              <a:prstGeom prst="rect">
                <a:avLst/>
              </a:prstGeom>
              <a:noFill/>
              <a:ln w="9525">
                <a:noFill/>
                <a:miter lim="800000"/>
                <a:headEnd/>
                <a:tailEnd/>
              </a:ln>
              <a:effectLst/>
            </p:spPr>
          </p:pic>
          <p:sp>
            <p:nvSpPr>
              <p:cNvPr id="292" name="TextBox 291"/>
              <p:cNvSpPr txBox="1"/>
              <p:nvPr/>
            </p:nvSpPr>
            <p:spPr>
              <a:xfrm>
                <a:off x="8139192" y="424297"/>
                <a:ext cx="426204" cy="26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 dirty="0" smtClean="0"/>
                  <a:t>SQL</a:t>
                </a:r>
              </a:p>
              <a:p>
                <a:r>
                  <a:rPr lang="en-US" sz="600" dirty="0" smtClean="0"/>
                  <a:t>Server</a:t>
                </a:r>
                <a:endParaRPr lang="en-US" sz="600" dirty="0"/>
              </a:p>
            </p:txBody>
          </p:sp>
        </p:grpSp>
        <p:grpSp>
          <p:nvGrpSpPr>
            <p:cNvPr id="23" name="Group 292"/>
            <p:cNvGrpSpPr/>
            <p:nvPr/>
          </p:nvGrpSpPr>
          <p:grpSpPr>
            <a:xfrm>
              <a:off x="5625657" y="6088117"/>
              <a:ext cx="530862" cy="647055"/>
              <a:chOff x="8085866" y="304800"/>
              <a:chExt cx="530862" cy="647055"/>
            </a:xfrm>
          </p:grpSpPr>
          <p:pic>
            <p:nvPicPr>
              <p:cNvPr id="294" name="Picture 4"/>
              <p:cNvPicPr>
                <a:picLocks noChangeAspect="1" noChangeArrowheads="1"/>
              </p:cNvPicPr>
              <p:nvPr/>
            </p:nvPicPr>
            <p:blipFill>
              <a:blip r:embed="rId3"/>
              <a:srcRect/>
              <a:stretch>
                <a:fillRect/>
              </a:stretch>
            </p:blipFill>
            <p:spPr bwMode="auto">
              <a:xfrm>
                <a:off x="8085866" y="304800"/>
                <a:ext cx="530862" cy="647055"/>
              </a:xfrm>
              <a:prstGeom prst="rect">
                <a:avLst/>
              </a:prstGeom>
              <a:noFill/>
              <a:ln w="9525">
                <a:noFill/>
                <a:miter lim="800000"/>
                <a:headEnd/>
                <a:tailEnd/>
              </a:ln>
              <a:effectLst/>
            </p:spPr>
          </p:pic>
          <p:sp>
            <p:nvSpPr>
              <p:cNvPr id="295" name="TextBox 294"/>
              <p:cNvSpPr txBox="1"/>
              <p:nvPr/>
            </p:nvSpPr>
            <p:spPr>
              <a:xfrm>
                <a:off x="8139192" y="424297"/>
                <a:ext cx="426204" cy="26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 dirty="0" smtClean="0"/>
                  <a:t>SQL</a:t>
                </a:r>
              </a:p>
              <a:p>
                <a:r>
                  <a:rPr lang="en-US" sz="600" dirty="0" smtClean="0"/>
                  <a:t>Server</a:t>
                </a:r>
                <a:endParaRPr lang="en-US" sz="600" dirty="0"/>
              </a:p>
            </p:txBody>
          </p:sp>
        </p:grpSp>
        <p:grpSp>
          <p:nvGrpSpPr>
            <p:cNvPr id="24" name="Group 295"/>
            <p:cNvGrpSpPr/>
            <p:nvPr/>
          </p:nvGrpSpPr>
          <p:grpSpPr>
            <a:xfrm>
              <a:off x="6164310" y="6088117"/>
              <a:ext cx="530862" cy="647055"/>
              <a:chOff x="8085866" y="304800"/>
              <a:chExt cx="530862" cy="647055"/>
            </a:xfrm>
          </p:grpSpPr>
          <p:pic>
            <p:nvPicPr>
              <p:cNvPr id="297" name="Picture 4"/>
              <p:cNvPicPr>
                <a:picLocks noChangeAspect="1" noChangeArrowheads="1"/>
              </p:cNvPicPr>
              <p:nvPr/>
            </p:nvPicPr>
            <p:blipFill>
              <a:blip r:embed="rId3"/>
              <a:srcRect/>
              <a:stretch>
                <a:fillRect/>
              </a:stretch>
            </p:blipFill>
            <p:spPr bwMode="auto">
              <a:xfrm>
                <a:off x="8085866" y="304800"/>
                <a:ext cx="530862" cy="647055"/>
              </a:xfrm>
              <a:prstGeom prst="rect">
                <a:avLst/>
              </a:prstGeom>
              <a:noFill/>
              <a:ln w="9525">
                <a:noFill/>
                <a:miter lim="800000"/>
                <a:headEnd/>
                <a:tailEnd/>
              </a:ln>
              <a:effectLst/>
            </p:spPr>
          </p:pic>
          <p:sp>
            <p:nvSpPr>
              <p:cNvPr id="298" name="TextBox 297"/>
              <p:cNvSpPr txBox="1"/>
              <p:nvPr/>
            </p:nvSpPr>
            <p:spPr>
              <a:xfrm>
                <a:off x="8139192" y="424297"/>
                <a:ext cx="426204" cy="26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 dirty="0" smtClean="0"/>
                  <a:t>SQL</a:t>
                </a:r>
              </a:p>
              <a:p>
                <a:r>
                  <a:rPr lang="en-US" sz="600" dirty="0" smtClean="0"/>
                  <a:t>Server</a:t>
                </a:r>
                <a:endParaRPr lang="en-US" sz="600" dirty="0"/>
              </a:p>
            </p:txBody>
          </p:sp>
        </p:grpSp>
        <p:grpSp>
          <p:nvGrpSpPr>
            <p:cNvPr id="25" name="Group 299"/>
            <p:cNvGrpSpPr/>
            <p:nvPr/>
          </p:nvGrpSpPr>
          <p:grpSpPr>
            <a:xfrm>
              <a:off x="6710846" y="6088117"/>
              <a:ext cx="530862" cy="647055"/>
              <a:chOff x="8085866" y="304800"/>
              <a:chExt cx="530862" cy="647055"/>
            </a:xfrm>
          </p:grpSpPr>
          <p:pic>
            <p:nvPicPr>
              <p:cNvPr id="301" name="Picture 4"/>
              <p:cNvPicPr>
                <a:picLocks noChangeAspect="1" noChangeArrowheads="1"/>
              </p:cNvPicPr>
              <p:nvPr/>
            </p:nvPicPr>
            <p:blipFill>
              <a:blip r:embed="rId3"/>
              <a:srcRect/>
              <a:stretch>
                <a:fillRect/>
              </a:stretch>
            </p:blipFill>
            <p:spPr bwMode="auto">
              <a:xfrm>
                <a:off x="8085866" y="304800"/>
                <a:ext cx="530862" cy="647055"/>
              </a:xfrm>
              <a:prstGeom prst="rect">
                <a:avLst/>
              </a:prstGeom>
              <a:noFill/>
              <a:ln w="9525">
                <a:noFill/>
                <a:miter lim="800000"/>
                <a:headEnd/>
                <a:tailEnd/>
              </a:ln>
              <a:effectLst/>
            </p:spPr>
          </p:pic>
          <p:sp>
            <p:nvSpPr>
              <p:cNvPr id="302" name="TextBox 301"/>
              <p:cNvSpPr txBox="1"/>
              <p:nvPr/>
            </p:nvSpPr>
            <p:spPr>
              <a:xfrm>
                <a:off x="8139192" y="424297"/>
                <a:ext cx="426204" cy="26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 dirty="0" smtClean="0"/>
                  <a:t>SQL</a:t>
                </a:r>
              </a:p>
              <a:p>
                <a:r>
                  <a:rPr lang="en-US" sz="600" dirty="0" smtClean="0"/>
                  <a:t>Server</a:t>
                </a:r>
                <a:endParaRPr lang="en-US" sz="600" dirty="0"/>
              </a:p>
            </p:txBody>
          </p:sp>
        </p:grpSp>
        <p:grpSp>
          <p:nvGrpSpPr>
            <p:cNvPr id="26" name="Group 302"/>
            <p:cNvGrpSpPr/>
            <p:nvPr/>
          </p:nvGrpSpPr>
          <p:grpSpPr>
            <a:xfrm>
              <a:off x="7244246" y="6088117"/>
              <a:ext cx="530862" cy="647055"/>
              <a:chOff x="8085866" y="304800"/>
              <a:chExt cx="530862" cy="647055"/>
            </a:xfrm>
          </p:grpSpPr>
          <p:pic>
            <p:nvPicPr>
              <p:cNvPr id="304" name="Picture 4"/>
              <p:cNvPicPr>
                <a:picLocks noChangeAspect="1" noChangeArrowheads="1"/>
              </p:cNvPicPr>
              <p:nvPr/>
            </p:nvPicPr>
            <p:blipFill>
              <a:blip r:embed="rId3"/>
              <a:srcRect/>
              <a:stretch>
                <a:fillRect/>
              </a:stretch>
            </p:blipFill>
            <p:spPr bwMode="auto">
              <a:xfrm>
                <a:off x="8085866" y="304800"/>
                <a:ext cx="530862" cy="647055"/>
              </a:xfrm>
              <a:prstGeom prst="rect">
                <a:avLst/>
              </a:prstGeom>
              <a:noFill/>
              <a:ln w="9525">
                <a:noFill/>
                <a:miter lim="800000"/>
                <a:headEnd/>
                <a:tailEnd/>
              </a:ln>
              <a:effectLst/>
            </p:spPr>
          </p:pic>
          <p:sp>
            <p:nvSpPr>
              <p:cNvPr id="305" name="TextBox 304"/>
              <p:cNvSpPr txBox="1"/>
              <p:nvPr/>
            </p:nvSpPr>
            <p:spPr>
              <a:xfrm>
                <a:off x="8139192" y="424297"/>
                <a:ext cx="426204" cy="26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 dirty="0" smtClean="0"/>
                  <a:t>SQL</a:t>
                </a:r>
              </a:p>
              <a:p>
                <a:r>
                  <a:rPr lang="en-US" sz="600" dirty="0" smtClean="0"/>
                  <a:t>Server</a:t>
                </a:r>
                <a:endParaRPr lang="en-US" sz="600" dirty="0"/>
              </a:p>
            </p:txBody>
          </p:sp>
        </p:grpSp>
        <p:grpSp>
          <p:nvGrpSpPr>
            <p:cNvPr id="27" name="Group 305"/>
            <p:cNvGrpSpPr/>
            <p:nvPr/>
          </p:nvGrpSpPr>
          <p:grpSpPr>
            <a:xfrm>
              <a:off x="846083" y="6088117"/>
              <a:ext cx="530862" cy="647055"/>
              <a:chOff x="8085866" y="304800"/>
              <a:chExt cx="530862" cy="647055"/>
            </a:xfrm>
          </p:grpSpPr>
          <p:pic>
            <p:nvPicPr>
              <p:cNvPr id="307" name="Picture 4"/>
              <p:cNvPicPr>
                <a:picLocks noChangeAspect="1" noChangeArrowheads="1"/>
              </p:cNvPicPr>
              <p:nvPr/>
            </p:nvPicPr>
            <p:blipFill>
              <a:blip r:embed="rId3"/>
              <a:srcRect/>
              <a:stretch>
                <a:fillRect/>
              </a:stretch>
            </p:blipFill>
            <p:spPr bwMode="auto">
              <a:xfrm>
                <a:off x="8085866" y="304800"/>
                <a:ext cx="530862" cy="647055"/>
              </a:xfrm>
              <a:prstGeom prst="rect">
                <a:avLst/>
              </a:prstGeom>
              <a:noFill/>
              <a:ln w="9525">
                <a:noFill/>
                <a:miter lim="800000"/>
                <a:headEnd/>
                <a:tailEnd/>
              </a:ln>
              <a:effectLst/>
            </p:spPr>
          </p:pic>
          <p:sp>
            <p:nvSpPr>
              <p:cNvPr id="308" name="TextBox 307"/>
              <p:cNvSpPr txBox="1"/>
              <p:nvPr/>
            </p:nvSpPr>
            <p:spPr>
              <a:xfrm>
                <a:off x="8139192" y="424297"/>
                <a:ext cx="426204" cy="26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 dirty="0" smtClean="0"/>
                  <a:t>SQL</a:t>
                </a:r>
              </a:p>
              <a:p>
                <a:r>
                  <a:rPr lang="en-US" sz="600" dirty="0" smtClean="0"/>
                  <a:t>Server</a:t>
                </a:r>
                <a:endParaRPr lang="en-US" sz="600" dirty="0"/>
              </a:p>
            </p:txBody>
          </p:sp>
        </p:grpSp>
        <p:grpSp>
          <p:nvGrpSpPr>
            <p:cNvPr id="28" name="Group 308"/>
            <p:cNvGrpSpPr/>
            <p:nvPr/>
          </p:nvGrpSpPr>
          <p:grpSpPr>
            <a:xfrm>
              <a:off x="367864" y="147147"/>
              <a:ext cx="530862" cy="647055"/>
              <a:chOff x="8085866" y="304800"/>
              <a:chExt cx="530862" cy="647055"/>
            </a:xfrm>
          </p:grpSpPr>
          <p:pic>
            <p:nvPicPr>
              <p:cNvPr id="310" name="Picture 4"/>
              <p:cNvPicPr>
                <a:picLocks noChangeAspect="1" noChangeArrowheads="1"/>
              </p:cNvPicPr>
              <p:nvPr/>
            </p:nvPicPr>
            <p:blipFill>
              <a:blip r:embed="rId3"/>
              <a:srcRect/>
              <a:stretch>
                <a:fillRect/>
              </a:stretch>
            </p:blipFill>
            <p:spPr bwMode="auto">
              <a:xfrm>
                <a:off x="8085866" y="304800"/>
                <a:ext cx="530862" cy="647055"/>
              </a:xfrm>
              <a:prstGeom prst="rect">
                <a:avLst/>
              </a:prstGeom>
              <a:noFill/>
              <a:ln w="9525">
                <a:noFill/>
                <a:miter lim="800000"/>
                <a:headEnd/>
                <a:tailEnd/>
              </a:ln>
              <a:effectLst/>
            </p:spPr>
          </p:pic>
          <p:sp>
            <p:nvSpPr>
              <p:cNvPr id="311" name="TextBox 310"/>
              <p:cNvSpPr txBox="1"/>
              <p:nvPr/>
            </p:nvSpPr>
            <p:spPr>
              <a:xfrm>
                <a:off x="8139192" y="424297"/>
                <a:ext cx="426204" cy="26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 dirty="0" smtClean="0"/>
                  <a:t>SQL</a:t>
                </a:r>
              </a:p>
              <a:p>
                <a:r>
                  <a:rPr lang="en-US" sz="600" dirty="0" smtClean="0"/>
                  <a:t>Server</a:t>
                </a:r>
                <a:endParaRPr lang="en-US" sz="600" dirty="0"/>
              </a:p>
            </p:txBody>
          </p:sp>
        </p:grpSp>
        <p:grpSp>
          <p:nvGrpSpPr>
            <p:cNvPr id="29" name="Group 314"/>
            <p:cNvGrpSpPr/>
            <p:nvPr/>
          </p:nvGrpSpPr>
          <p:grpSpPr>
            <a:xfrm>
              <a:off x="1437287" y="139264"/>
              <a:ext cx="530862" cy="647055"/>
              <a:chOff x="8085866" y="304800"/>
              <a:chExt cx="530862" cy="647055"/>
            </a:xfrm>
          </p:grpSpPr>
          <p:pic>
            <p:nvPicPr>
              <p:cNvPr id="316" name="Picture 4"/>
              <p:cNvPicPr>
                <a:picLocks noChangeAspect="1" noChangeArrowheads="1"/>
              </p:cNvPicPr>
              <p:nvPr/>
            </p:nvPicPr>
            <p:blipFill>
              <a:blip r:embed="rId3"/>
              <a:srcRect/>
              <a:stretch>
                <a:fillRect/>
              </a:stretch>
            </p:blipFill>
            <p:spPr bwMode="auto">
              <a:xfrm>
                <a:off x="8085866" y="304800"/>
                <a:ext cx="530862" cy="647055"/>
              </a:xfrm>
              <a:prstGeom prst="rect">
                <a:avLst/>
              </a:prstGeom>
              <a:noFill/>
              <a:ln w="9525">
                <a:noFill/>
                <a:miter lim="800000"/>
                <a:headEnd/>
                <a:tailEnd/>
              </a:ln>
              <a:effectLst/>
            </p:spPr>
          </p:pic>
          <p:sp>
            <p:nvSpPr>
              <p:cNvPr id="317" name="TextBox 316"/>
              <p:cNvSpPr txBox="1"/>
              <p:nvPr/>
            </p:nvSpPr>
            <p:spPr>
              <a:xfrm>
                <a:off x="8139192" y="424297"/>
                <a:ext cx="426204" cy="26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 dirty="0" smtClean="0"/>
                  <a:t>SQL</a:t>
                </a:r>
              </a:p>
              <a:p>
                <a:r>
                  <a:rPr lang="en-US" sz="600" dirty="0" smtClean="0"/>
                  <a:t>Server</a:t>
                </a:r>
                <a:endParaRPr lang="en-US" sz="600" dirty="0"/>
              </a:p>
            </p:txBody>
          </p:sp>
        </p:grpSp>
        <p:grpSp>
          <p:nvGrpSpPr>
            <p:cNvPr id="30" name="Group 317"/>
            <p:cNvGrpSpPr/>
            <p:nvPr/>
          </p:nvGrpSpPr>
          <p:grpSpPr>
            <a:xfrm>
              <a:off x="1970687" y="139264"/>
              <a:ext cx="530862" cy="647055"/>
              <a:chOff x="8085866" y="304800"/>
              <a:chExt cx="530862" cy="647055"/>
            </a:xfrm>
          </p:grpSpPr>
          <p:pic>
            <p:nvPicPr>
              <p:cNvPr id="319" name="Picture 4"/>
              <p:cNvPicPr>
                <a:picLocks noChangeAspect="1" noChangeArrowheads="1"/>
              </p:cNvPicPr>
              <p:nvPr/>
            </p:nvPicPr>
            <p:blipFill>
              <a:blip r:embed="rId3"/>
              <a:srcRect/>
              <a:stretch>
                <a:fillRect/>
              </a:stretch>
            </p:blipFill>
            <p:spPr bwMode="auto">
              <a:xfrm>
                <a:off x="8085866" y="304800"/>
                <a:ext cx="530862" cy="647055"/>
              </a:xfrm>
              <a:prstGeom prst="rect">
                <a:avLst/>
              </a:prstGeom>
              <a:noFill/>
              <a:ln w="9525">
                <a:noFill/>
                <a:miter lim="800000"/>
                <a:headEnd/>
                <a:tailEnd/>
              </a:ln>
              <a:effectLst/>
            </p:spPr>
          </p:pic>
          <p:sp>
            <p:nvSpPr>
              <p:cNvPr id="321" name="TextBox 320"/>
              <p:cNvSpPr txBox="1"/>
              <p:nvPr/>
            </p:nvSpPr>
            <p:spPr>
              <a:xfrm>
                <a:off x="8139192" y="424297"/>
                <a:ext cx="426204" cy="26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 dirty="0" smtClean="0"/>
                  <a:t>SQL</a:t>
                </a:r>
              </a:p>
              <a:p>
                <a:r>
                  <a:rPr lang="en-US" sz="600" dirty="0" smtClean="0"/>
                  <a:t>Server</a:t>
                </a:r>
                <a:endParaRPr lang="en-US" sz="600" dirty="0"/>
              </a:p>
            </p:txBody>
          </p:sp>
        </p:grpSp>
        <p:grpSp>
          <p:nvGrpSpPr>
            <p:cNvPr id="31" name="Group 322"/>
            <p:cNvGrpSpPr/>
            <p:nvPr/>
          </p:nvGrpSpPr>
          <p:grpSpPr>
            <a:xfrm>
              <a:off x="2504087" y="139264"/>
              <a:ext cx="530862" cy="647055"/>
              <a:chOff x="8085866" y="304800"/>
              <a:chExt cx="530862" cy="647055"/>
            </a:xfrm>
          </p:grpSpPr>
          <p:pic>
            <p:nvPicPr>
              <p:cNvPr id="324" name="Picture 4"/>
              <p:cNvPicPr>
                <a:picLocks noChangeAspect="1" noChangeArrowheads="1"/>
              </p:cNvPicPr>
              <p:nvPr/>
            </p:nvPicPr>
            <p:blipFill>
              <a:blip r:embed="rId3"/>
              <a:srcRect/>
              <a:stretch>
                <a:fillRect/>
              </a:stretch>
            </p:blipFill>
            <p:spPr bwMode="auto">
              <a:xfrm>
                <a:off x="8085866" y="304800"/>
                <a:ext cx="530862" cy="647055"/>
              </a:xfrm>
              <a:prstGeom prst="rect">
                <a:avLst/>
              </a:prstGeom>
              <a:noFill/>
              <a:ln w="9525">
                <a:noFill/>
                <a:miter lim="800000"/>
                <a:headEnd/>
                <a:tailEnd/>
              </a:ln>
              <a:effectLst/>
            </p:spPr>
          </p:pic>
          <p:sp>
            <p:nvSpPr>
              <p:cNvPr id="325" name="TextBox 324"/>
              <p:cNvSpPr txBox="1"/>
              <p:nvPr/>
            </p:nvSpPr>
            <p:spPr>
              <a:xfrm>
                <a:off x="8139192" y="424297"/>
                <a:ext cx="426204" cy="26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 dirty="0" smtClean="0"/>
                  <a:t>SQL</a:t>
                </a:r>
              </a:p>
              <a:p>
                <a:r>
                  <a:rPr lang="en-US" sz="600" dirty="0" smtClean="0"/>
                  <a:t>Server</a:t>
                </a:r>
                <a:endParaRPr lang="en-US" sz="600" dirty="0"/>
              </a:p>
            </p:txBody>
          </p:sp>
        </p:grpSp>
        <p:grpSp>
          <p:nvGrpSpPr>
            <p:cNvPr id="64" name="Group 325"/>
            <p:cNvGrpSpPr/>
            <p:nvPr/>
          </p:nvGrpSpPr>
          <p:grpSpPr>
            <a:xfrm>
              <a:off x="3037487" y="139264"/>
              <a:ext cx="530862" cy="647055"/>
              <a:chOff x="8085866" y="304800"/>
              <a:chExt cx="530862" cy="647055"/>
            </a:xfrm>
          </p:grpSpPr>
          <p:pic>
            <p:nvPicPr>
              <p:cNvPr id="328" name="Picture 4"/>
              <p:cNvPicPr>
                <a:picLocks noChangeAspect="1" noChangeArrowheads="1"/>
              </p:cNvPicPr>
              <p:nvPr/>
            </p:nvPicPr>
            <p:blipFill>
              <a:blip r:embed="rId3"/>
              <a:srcRect/>
              <a:stretch>
                <a:fillRect/>
              </a:stretch>
            </p:blipFill>
            <p:spPr bwMode="auto">
              <a:xfrm>
                <a:off x="8085866" y="304800"/>
                <a:ext cx="530862" cy="647055"/>
              </a:xfrm>
              <a:prstGeom prst="rect">
                <a:avLst/>
              </a:prstGeom>
              <a:noFill/>
              <a:ln w="9525">
                <a:noFill/>
                <a:miter lim="800000"/>
                <a:headEnd/>
                <a:tailEnd/>
              </a:ln>
              <a:effectLst/>
            </p:spPr>
          </p:pic>
          <p:sp>
            <p:nvSpPr>
              <p:cNvPr id="329" name="TextBox 328"/>
              <p:cNvSpPr txBox="1"/>
              <p:nvPr/>
            </p:nvSpPr>
            <p:spPr>
              <a:xfrm>
                <a:off x="8139192" y="424297"/>
                <a:ext cx="426204" cy="26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 dirty="0" smtClean="0"/>
                  <a:t>SQL</a:t>
                </a:r>
              </a:p>
              <a:p>
                <a:r>
                  <a:rPr lang="en-US" sz="600" dirty="0" smtClean="0"/>
                  <a:t>Server</a:t>
                </a:r>
                <a:endParaRPr lang="en-US" sz="600" dirty="0"/>
              </a:p>
            </p:txBody>
          </p:sp>
        </p:grpSp>
        <p:grpSp>
          <p:nvGrpSpPr>
            <p:cNvPr id="65" name="Group 329"/>
            <p:cNvGrpSpPr/>
            <p:nvPr/>
          </p:nvGrpSpPr>
          <p:grpSpPr>
            <a:xfrm>
              <a:off x="3570887" y="139264"/>
              <a:ext cx="530862" cy="647055"/>
              <a:chOff x="8085866" y="304800"/>
              <a:chExt cx="530862" cy="647055"/>
            </a:xfrm>
          </p:grpSpPr>
          <p:pic>
            <p:nvPicPr>
              <p:cNvPr id="331" name="Picture 4"/>
              <p:cNvPicPr>
                <a:picLocks noChangeAspect="1" noChangeArrowheads="1"/>
              </p:cNvPicPr>
              <p:nvPr/>
            </p:nvPicPr>
            <p:blipFill>
              <a:blip r:embed="rId3"/>
              <a:srcRect/>
              <a:stretch>
                <a:fillRect/>
              </a:stretch>
            </p:blipFill>
            <p:spPr bwMode="auto">
              <a:xfrm>
                <a:off x="8085866" y="304800"/>
                <a:ext cx="530862" cy="647055"/>
              </a:xfrm>
              <a:prstGeom prst="rect">
                <a:avLst/>
              </a:prstGeom>
              <a:noFill/>
              <a:ln w="9525">
                <a:noFill/>
                <a:miter lim="800000"/>
                <a:headEnd/>
                <a:tailEnd/>
              </a:ln>
              <a:effectLst/>
            </p:spPr>
          </p:pic>
          <p:sp>
            <p:nvSpPr>
              <p:cNvPr id="332" name="TextBox 331"/>
              <p:cNvSpPr txBox="1"/>
              <p:nvPr/>
            </p:nvSpPr>
            <p:spPr>
              <a:xfrm>
                <a:off x="8139192" y="424297"/>
                <a:ext cx="426204" cy="26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 dirty="0" smtClean="0"/>
                  <a:t>SQL</a:t>
                </a:r>
              </a:p>
              <a:p>
                <a:r>
                  <a:rPr lang="en-US" sz="600" dirty="0" smtClean="0"/>
                  <a:t>Server</a:t>
                </a:r>
                <a:endParaRPr lang="en-US" sz="600" dirty="0"/>
              </a:p>
            </p:txBody>
          </p:sp>
        </p:grpSp>
        <p:grpSp>
          <p:nvGrpSpPr>
            <p:cNvPr id="66" name="Group 332"/>
            <p:cNvGrpSpPr/>
            <p:nvPr/>
          </p:nvGrpSpPr>
          <p:grpSpPr>
            <a:xfrm>
              <a:off x="4101657" y="139264"/>
              <a:ext cx="530862" cy="647055"/>
              <a:chOff x="8085866" y="304800"/>
              <a:chExt cx="530862" cy="647055"/>
            </a:xfrm>
          </p:grpSpPr>
          <p:pic>
            <p:nvPicPr>
              <p:cNvPr id="334" name="Picture 4"/>
              <p:cNvPicPr>
                <a:picLocks noChangeAspect="1" noChangeArrowheads="1"/>
              </p:cNvPicPr>
              <p:nvPr/>
            </p:nvPicPr>
            <p:blipFill>
              <a:blip r:embed="rId3"/>
              <a:srcRect/>
              <a:stretch>
                <a:fillRect/>
              </a:stretch>
            </p:blipFill>
            <p:spPr bwMode="auto">
              <a:xfrm>
                <a:off x="8085866" y="304800"/>
                <a:ext cx="530862" cy="647055"/>
              </a:xfrm>
              <a:prstGeom prst="rect">
                <a:avLst/>
              </a:prstGeom>
              <a:noFill/>
              <a:ln w="9525">
                <a:noFill/>
                <a:miter lim="800000"/>
                <a:headEnd/>
                <a:tailEnd/>
              </a:ln>
              <a:effectLst/>
            </p:spPr>
          </p:pic>
          <p:sp>
            <p:nvSpPr>
              <p:cNvPr id="335" name="TextBox 334"/>
              <p:cNvSpPr txBox="1"/>
              <p:nvPr/>
            </p:nvSpPr>
            <p:spPr>
              <a:xfrm>
                <a:off x="8139192" y="424297"/>
                <a:ext cx="426204" cy="26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 dirty="0" smtClean="0"/>
                  <a:t>SQL</a:t>
                </a:r>
              </a:p>
              <a:p>
                <a:r>
                  <a:rPr lang="en-US" sz="600" dirty="0" smtClean="0"/>
                  <a:t>Server</a:t>
                </a:r>
                <a:endParaRPr lang="en-US" sz="600" dirty="0"/>
              </a:p>
            </p:txBody>
          </p:sp>
        </p:grpSp>
        <p:grpSp>
          <p:nvGrpSpPr>
            <p:cNvPr id="67" name="Group 335"/>
            <p:cNvGrpSpPr/>
            <p:nvPr/>
          </p:nvGrpSpPr>
          <p:grpSpPr>
            <a:xfrm>
              <a:off x="4619291" y="139264"/>
              <a:ext cx="530862" cy="647055"/>
              <a:chOff x="8085866" y="304800"/>
              <a:chExt cx="530862" cy="647055"/>
            </a:xfrm>
          </p:grpSpPr>
          <p:pic>
            <p:nvPicPr>
              <p:cNvPr id="337" name="Picture 4"/>
              <p:cNvPicPr>
                <a:picLocks noChangeAspect="1" noChangeArrowheads="1"/>
              </p:cNvPicPr>
              <p:nvPr/>
            </p:nvPicPr>
            <p:blipFill>
              <a:blip r:embed="rId3"/>
              <a:srcRect/>
              <a:stretch>
                <a:fillRect/>
              </a:stretch>
            </p:blipFill>
            <p:spPr bwMode="auto">
              <a:xfrm>
                <a:off x="8085866" y="304800"/>
                <a:ext cx="530862" cy="647055"/>
              </a:xfrm>
              <a:prstGeom prst="rect">
                <a:avLst/>
              </a:prstGeom>
              <a:noFill/>
              <a:ln w="9525">
                <a:noFill/>
                <a:miter lim="800000"/>
                <a:headEnd/>
                <a:tailEnd/>
              </a:ln>
              <a:effectLst/>
            </p:spPr>
          </p:pic>
          <p:sp>
            <p:nvSpPr>
              <p:cNvPr id="338" name="TextBox 337"/>
              <p:cNvSpPr txBox="1"/>
              <p:nvPr/>
            </p:nvSpPr>
            <p:spPr>
              <a:xfrm>
                <a:off x="8139192" y="424297"/>
                <a:ext cx="426204" cy="26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 dirty="0" smtClean="0"/>
                  <a:t>SQL</a:t>
                </a:r>
              </a:p>
              <a:p>
                <a:r>
                  <a:rPr lang="en-US" sz="600" dirty="0" smtClean="0"/>
                  <a:t>Server</a:t>
                </a:r>
                <a:endParaRPr lang="en-US" sz="600" dirty="0"/>
              </a:p>
            </p:txBody>
          </p:sp>
        </p:grpSp>
        <p:grpSp>
          <p:nvGrpSpPr>
            <p:cNvPr id="68" name="Group 338"/>
            <p:cNvGrpSpPr/>
            <p:nvPr/>
          </p:nvGrpSpPr>
          <p:grpSpPr>
            <a:xfrm>
              <a:off x="5152691" y="139264"/>
              <a:ext cx="530862" cy="647055"/>
              <a:chOff x="8085866" y="304800"/>
              <a:chExt cx="530862" cy="647055"/>
            </a:xfrm>
          </p:grpSpPr>
          <p:pic>
            <p:nvPicPr>
              <p:cNvPr id="340" name="Picture 4"/>
              <p:cNvPicPr>
                <a:picLocks noChangeAspect="1" noChangeArrowheads="1"/>
              </p:cNvPicPr>
              <p:nvPr/>
            </p:nvPicPr>
            <p:blipFill>
              <a:blip r:embed="rId3"/>
              <a:srcRect/>
              <a:stretch>
                <a:fillRect/>
              </a:stretch>
            </p:blipFill>
            <p:spPr bwMode="auto">
              <a:xfrm>
                <a:off x="8085866" y="304800"/>
                <a:ext cx="530862" cy="647055"/>
              </a:xfrm>
              <a:prstGeom prst="rect">
                <a:avLst/>
              </a:prstGeom>
              <a:noFill/>
              <a:ln w="9525">
                <a:noFill/>
                <a:miter lim="800000"/>
                <a:headEnd/>
                <a:tailEnd/>
              </a:ln>
              <a:effectLst/>
            </p:spPr>
          </p:pic>
          <p:sp>
            <p:nvSpPr>
              <p:cNvPr id="341" name="TextBox 340"/>
              <p:cNvSpPr txBox="1"/>
              <p:nvPr/>
            </p:nvSpPr>
            <p:spPr>
              <a:xfrm>
                <a:off x="8139192" y="424297"/>
                <a:ext cx="426204" cy="26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 dirty="0" smtClean="0"/>
                  <a:t>SQL</a:t>
                </a:r>
              </a:p>
              <a:p>
                <a:r>
                  <a:rPr lang="en-US" sz="600" dirty="0" smtClean="0"/>
                  <a:t>Server</a:t>
                </a:r>
                <a:endParaRPr lang="en-US" sz="600" dirty="0"/>
              </a:p>
            </p:txBody>
          </p:sp>
        </p:grpSp>
        <p:grpSp>
          <p:nvGrpSpPr>
            <p:cNvPr id="69" name="Group 341"/>
            <p:cNvGrpSpPr/>
            <p:nvPr/>
          </p:nvGrpSpPr>
          <p:grpSpPr>
            <a:xfrm>
              <a:off x="5683461" y="139264"/>
              <a:ext cx="530862" cy="647055"/>
              <a:chOff x="8085866" y="304800"/>
              <a:chExt cx="530862" cy="647055"/>
            </a:xfrm>
          </p:grpSpPr>
          <p:pic>
            <p:nvPicPr>
              <p:cNvPr id="343" name="Picture 4"/>
              <p:cNvPicPr>
                <a:picLocks noChangeAspect="1" noChangeArrowheads="1"/>
              </p:cNvPicPr>
              <p:nvPr/>
            </p:nvPicPr>
            <p:blipFill>
              <a:blip r:embed="rId3"/>
              <a:srcRect/>
              <a:stretch>
                <a:fillRect/>
              </a:stretch>
            </p:blipFill>
            <p:spPr bwMode="auto">
              <a:xfrm>
                <a:off x="8085866" y="304800"/>
                <a:ext cx="530862" cy="647055"/>
              </a:xfrm>
              <a:prstGeom prst="rect">
                <a:avLst/>
              </a:prstGeom>
              <a:noFill/>
              <a:ln w="9525">
                <a:noFill/>
                <a:miter lim="800000"/>
                <a:headEnd/>
                <a:tailEnd/>
              </a:ln>
              <a:effectLst/>
            </p:spPr>
          </p:pic>
          <p:sp>
            <p:nvSpPr>
              <p:cNvPr id="344" name="TextBox 343"/>
              <p:cNvSpPr txBox="1"/>
              <p:nvPr/>
            </p:nvSpPr>
            <p:spPr>
              <a:xfrm>
                <a:off x="8139192" y="424297"/>
                <a:ext cx="426204" cy="26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 dirty="0" smtClean="0"/>
                  <a:t>SQL</a:t>
                </a:r>
              </a:p>
              <a:p>
                <a:r>
                  <a:rPr lang="en-US" sz="600" dirty="0" smtClean="0"/>
                  <a:t>Server</a:t>
                </a:r>
                <a:endParaRPr lang="en-US" sz="600" dirty="0"/>
              </a:p>
            </p:txBody>
          </p:sp>
        </p:grpSp>
        <p:grpSp>
          <p:nvGrpSpPr>
            <p:cNvPr id="70" name="Group 344"/>
            <p:cNvGrpSpPr/>
            <p:nvPr/>
          </p:nvGrpSpPr>
          <p:grpSpPr>
            <a:xfrm>
              <a:off x="6222114" y="139264"/>
              <a:ext cx="530862" cy="647055"/>
              <a:chOff x="8085866" y="304800"/>
              <a:chExt cx="530862" cy="647055"/>
            </a:xfrm>
          </p:grpSpPr>
          <p:pic>
            <p:nvPicPr>
              <p:cNvPr id="346" name="Picture 4"/>
              <p:cNvPicPr>
                <a:picLocks noChangeAspect="1" noChangeArrowheads="1"/>
              </p:cNvPicPr>
              <p:nvPr/>
            </p:nvPicPr>
            <p:blipFill>
              <a:blip r:embed="rId3"/>
              <a:srcRect/>
              <a:stretch>
                <a:fillRect/>
              </a:stretch>
            </p:blipFill>
            <p:spPr bwMode="auto">
              <a:xfrm>
                <a:off x="8085866" y="304800"/>
                <a:ext cx="530862" cy="647055"/>
              </a:xfrm>
              <a:prstGeom prst="rect">
                <a:avLst/>
              </a:prstGeom>
              <a:noFill/>
              <a:ln w="9525">
                <a:noFill/>
                <a:miter lim="800000"/>
                <a:headEnd/>
                <a:tailEnd/>
              </a:ln>
              <a:effectLst/>
            </p:spPr>
          </p:pic>
          <p:sp>
            <p:nvSpPr>
              <p:cNvPr id="347" name="TextBox 346"/>
              <p:cNvSpPr txBox="1"/>
              <p:nvPr/>
            </p:nvSpPr>
            <p:spPr>
              <a:xfrm>
                <a:off x="8139192" y="424297"/>
                <a:ext cx="426204" cy="26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 dirty="0" smtClean="0"/>
                  <a:t>SQL</a:t>
                </a:r>
              </a:p>
              <a:p>
                <a:r>
                  <a:rPr lang="en-US" sz="600" dirty="0" smtClean="0"/>
                  <a:t>Server</a:t>
                </a:r>
                <a:endParaRPr lang="en-US" sz="600" dirty="0"/>
              </a:p>
            </p:txBody>
          </p:sp>
        </p:grpSp>
        <p:grpSp>
          <p:nvGrpSpPr>
            <p:cNvPr id="71" name="Group 347"/>
            <p:cNvGrpSpPr/>
            <p:nvPr/>
          </p:nvGrpSpPr>
          <p:grpSpPr>
            <a:xfrm>
              <a:off x="6768650" y="139264"/>
              <a:ext cx="530862" cy="647055"/>
              <a:chOff x="8085866" y="304800"/>
              <a:chExt cx="530862" cy="647055"/>
            </a:xfrm>
          </p:grpSpPr>
          <p:pic>
            <p:nvPicPr>
              <p:cNvPr id="349" name="Picture 4"/>
              <p:cNvPicPr>
                <a:picLocks noChangeAspect="1" noChangeArrowheads="1"/>
              </p:cNvPicPr>
              <p:nvPr/>
            </p:nvPicPr>
            <p:blipFill>
              <a:blip r:embed="rId3"/>
              <a:srcRect/>
              <a:stretch>
                <a:fillRect/>
              </a:stretch>
            </p:blipFill>
            <p:spPr bwMode="auto">
              <a:xfrm>
                <a:off x="8085866" y="304800"/>
                <a:ext cx="530862" cy="647055"/>
              </a:xfrm>
              <a:prstGeom prst="rect">
                <a:avLst/>
              </a:prstGeom>
              <a:noFill/>
              <a:ln w="9525">
                <a:noFill/>
                <a:miter lim="800000"/>
                <a:headEnd/>
                <a:tailEnd/>
              </a:ln>
              <a:effectLst/>
            </p:spPr>
          </p:pic>
          <p:sp>
            <p:nvSpPr>
              <p:cNvPr id="351" name="TextBox 350"/>
              <p:cNvSpPr txBox="1"/>
              <p:nvPr/>
            </p:nvSpPr>
            <p:spPr>
              <a:xfrm>
                <a:off x="8139192" y="424297"/>
                <a:ext cx="426204" cy="26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 dirty="0" smtClean="0"/>
                  <a:t>SQL</a:t>
                </a:r>
              </a:p>
              <a:p>
                <a:r>
                  <a:rPr lang="en-US" sz="600" dirty="0" smtClean="0"/>
                  <a:t>Server</a:t>
                </a:r>
                <a:endParaRPr lang="en-US" sz="600" dirty="0"/>
              </a:p>
            </p:txBody>
          </p:sp>
        </p:grpSp>
        <p:grpSp>
          <p:nvGrpSpPr>
            <p:cNvPr id="72" name="Group 351"/>
            <p:cNvGrpSpPr/>
            <p:nvPr/>
          </p:nvGrpSpPr>
          <p:grpSpPr>
            <a:xfrm>
              <a:off x="7302050" y="139264"/>
              <a:ext cx="530862" cy="647055"/>
              <a:chOff x="8085866" y="304800"/>
              <a:chExt cx="530862" cy="647055"/>
            </a:xfrm>
          </p:grpSpPr>
          <p:pic>
            <p:nvPicPr>
              <p:cNvPr id="353" name="Picture 4"/>
              <p:cNvPicPr>
                <a:picLocks noChangeAspect="1" noChangeArrowheads="1"/>
              </p:cNvPicPr>
              <p:nvPr/>
            </p:nvPicPr>
            <p:blipFill>
              <a:blip r:embed="rId3"/>
              <a:srcRect/>
              <a:stretch>
                <a:fillRect/>
              </a:stretch>
            </p:blipFill>
            <p:spPr bwMode="auto">
              <a:xfrm>
                <a:off x="8085866" y="304800"/>
                <a:ext cx="530862" cy="647055"/>
              </a:xfrm>
              <a:prstGeom prst="rect">
                <a:avLst/>
              </a:prstGeom>
              <a:noFill/>
              <a:ln w="9525">
                <a:noFill/>
                <a:miter lim="800000"/>
                <a:headEnd/>
                <a:tailEnd/>
              </a:ln>
              <a:effectLst/>
            </p:spPr>
          </p:pic>
          <p:sp>
            <p:nvSpPr>
              <p:cNvPr id="354" name="TextBox 353"/>
              <p:cNvSpPr txBox="1"/>
              <p:nvPr/>
            </p:nvSpPr>
            <p:spPr>
              <a:xfrm>
                <a:off x="8139192" y="424297"/>
                <a:ext cx="426204" cy="26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 dirty="0" smtClean="0"/>
                  <a:t>SQL</a:t>
                </a:r>
              </a:p>
              <a:p>
                <a:r>
                  <a:rPr lang="en-US" sz="600" dirty="0" smtClean="0"/>
                  <a:t>Server</a:t>
                </a:r>
                <a:endParaRPr lang="en-US" sz="600" dirty="0"/>
              </a:p>
            </p:txBody>
          </p:sp>
        </p:grpSp>
        <p:grpSp>
          <p:nvGrpSpPr>
            <p:cNvPr id="73" name="Group 354"/>
            <p:cNvGrpSpPr/>
            <p:nvPr/>
          </p:nvGrpSpPr>
          <p:grpSpPr>
            <a:xfrm>
              <a:off x="903887" y="139264"/>
              <a:ext cx="530862" cy="647055"/>
              <a:chOff x="8085866" y="304800"/>
              <a:chExt cx="530862" cy="647055"/>
            </a:xfrm>
          </p:grpSpPr>
          <p:pic>
            <p:nvPicPr>
              <p:cNvPr id="356" name="Picture 4"/>
              <p:cNvPicPr>
                <a:picLocks noChangeAspect="1" noChangeArrowheads="1"/>
              </p:cNvPicPr>
              <p:nvPr/>
            </p:nvPicPr>
            <p:blipFill>
              <a:blip r:embed="rId3"/>
              <a:srcRect/>
              <a:stretch>
                <a:fillRect/>
              </a:stretch>
            </p:blipFill>
            <p:spPr bwMode="auto">
              <a:xfrm>
                <a:off x="8085866" y="304800"/>
                <a:ext cx="530862" cy="647055"/>
              </a:xfrm>
              <a:prstGeom prst="rect">
                <a:avLst/>
              </a:prstGeom>
              <a:noFill/>
              <a:ln w="9525">
                <a:noFill/>
                <a:miter lim="800000"/>
                <a:headEnd/>
                <a:tailEnd/>
              </a:ln>
              <a:effectLst/>
            </p:spPr>
          </p:pic>
          <p:sp>
            <p:nvSpPr>
              <p:cNvPr id="357" name="TextBox 356"/>
              <p:cNvSpPr txBox="1"/>
              <p:nvPr/>
            </p:nvSpPr>
            <p:spPr>
              <a:xfrm>
                <a:off x="8139192" y="424297"/>
                <a:ext cx="426204" cy="26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 dirty="0" smtClean="0"/>
                  <a:t>SQL</a:t>
                </a:r>
              </a:p>
              <a:p>
                <a:r>
                  <a:rPr lang="en-US" sz="600" dirty="0" smtClean="0"/>
                  <a:t>Server</a:t>
                </a:r>
                <a:endParaRPr lang="en-US" sz="600" dirty="0"/>
              </a:p>
            </p:txBody>
          </p:sp>
        </p:grpSp>
        <p:grpSp>
          <p:nvGrpSpPr>
            <p:cNvPr id="74" name="Group 311"/>
            <p:cNvGrpSpPr/>
            <p:nvPr/>
          </p:nvGrpSpPr>
          <p:grpSpPr>
            <a:xfrm>
              <a:off x="7835443" y="141224"/>
              <a:ext cx="530862" cy="647055"/>
              <a:chOff x="8085866" y="304800"/>
              <a:chExt cx="530862" cy="647055"/>
            </a:xfrm>
          </p:grpSpPr>
          <p:pic>
            <p:nvPicPr>
              <p:cNvPr id="313" name="Picture 4"/>
              <p:cNvPicPr>
                <a:picLocks noChangeAspect="1" noChangeArrowheads="1"/>
              </p:cNvPicPr>
              <p:nvPr/>
            </p:nvPicPr>
            <p:blipFill>
              <a:blip r:embed="rId3"/>
              <a:srcRect/>
              <a:stretch>
                <a:fillRect/>
              </a:stretch>
            </p:blipFill>
            <p:spPr bwMode="auto">
              <a:xfrm>
                <a:off x="8085866" y="304800"/>
                <a:ext cx="530862" cy="647055"/>
              </a:xfrm>
              <a:prstGeom prst="rect">
                <a:avLst/>
              </a:prstGeom>
              <a:noFill/>
              <a:ln w="9525">
                <a:noFill/>
                <a:miter lim="800000"/>
                <a:headEnd/>
                <a:tailEnd/>
              </a:ln>
              <a:effectLst/>
            </p:spPr>
          </p:pic>
          <p:sp>
            <p:nvSpPr>
              <p:cNvPr id="314" name="TextBox 313"/>
              <p:cNvSpPr txBox="1"/>
              <p:nvPr/>
            </p:nvSpPr>
            <p:spPr>
              <a:xfrm>
                <a:off x="8139192" y="424297"/>
                <a:ext cx="426204" cy="26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 dirty="0" smtClean="0"/>
                  <a:t>SQL</a:t>
                </a:r>
              </a:p>
              <a:p>
                <a:r>
                  <a:rPr lang="en-US" sz="600" dirty="0" smtClean="0"/>
                  <a:t>Server</a:t>
                </a:r>
                <a:endParaRPr lang="en-US" sz="600" dirty="0"/>
              </a:p>
            </p:txBody>
          </p:sp>
        </p:grpSp>
        <p:sp>
          <p:nvSpPr>
            <p:cNvPr id="408" name="Rounded Rectangle 407"/>
            <p:cNvSpPr/>
            <p:nvPr/>
          </p:nvSpPr>
          <p:spPr>
            <a:xfrm>
              <a:off x="3276600" y="2438400"/>
              <a:ext cx="2590800" cy="2133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5" name="Straight Arrow Connector 434"/>
            <p:cNvCxnSpPr/>
            <p:nvPr/>
          </p:nvCxnSpPr>
          <p:spPr>
            <a:xfrm>
              <a:off x="5799083" y="4464268"/>
              <a:ext cx="2514600" cy="14478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37" name="Straight Arrow Connector 436"/>
            <p:cNvCxnSpPr/>
            <p:nvPr/>
          </p:nvCxnSpPr>
          <p:spPr>
            <a:xfrm>
              <a:off x="5872653" y="4282966"/>
              <a:ext cx="2393732" cy="10668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44" name="Straight Arrow Connector 443"/>
            <p:cNvCxnSpPr/>
            <p:nvPr/>
          </p:nvCxnSpPr>
          <p:spPr>
            <a:xfrm flipV="1">
              <a:off x="5867400" y="2514600"/>
              <a:ext cx="2438400" cy="6096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47" name="Straight Arrow Connector 446"/>
            <p:cNvCxnSpPr/>
            <p:nvPr/>
          </p:nvCxnSpPr>
          <p:spPr>
            <a:xfrm flipV="1">
              <a:off x="5867400" y="3124200"/>
              <a:ext cx="2438400" cy="3048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49" name="Straight Arrow Connector 448"/>
            <p:cNvCxnSpPr/>
            <p:nvPr/>
          </p:nvCxnSpPr>
          <p:spPr>
            <a:xfrm>
              <a:off x="5867400" y="3657600"/>
              <a:ext cx="2438400" cy="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52" name="Straight Arrow Connector 451"/>
            <p:cNvCxnSpPr/>
            <p:nvPr/>
          </p:nvCxnSpPr>
          <p:spPr>
            <a:xfrm>
              <a:off x="5867400" y="3886200"/>
              <a:ext cx="2438400" cy="3048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55" name="Straight Arrow Connector 454"/>
            <p:cNvCxnSpPr/>
            <p:nvPr/>
          </p:nvCxnSpPr>
          <p:spPr>
            <a:xfrm>
              <a:off x="5867400" y="4114800"/>
              <a:ext cx="2438400" cy="6858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59" name="Straight Arrow Connector 458"/>
            <p:cNvCxnSpPr/>
            <p:nvPr/>
          </p:nvCxnSpPr>
          <p:spPr>
            <a:xfrm>
              <a:off x="5638800" y="4572000"/>
              <a:ext cx="2286000" cy="15240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66" name="Straight Arrow Connector 465"/>
            <p:cNvCxnSpPr/>
            <p:nvPr/>
          </p:nvCxnSpPr>
          <p:spPr>
            <a:xfrm>
              <a:off x="5410200" y="4572000"/>
              <a:ext cx="1981200" cy="15240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69" name="Straight Arrow Connector 468"/>
            <p:cNvCxnSpPr/>
            <p:nvPr/>
          </p:nvCxnSpPr>
          <p:spPr>
            <a:xfrm>
              <a:off x="5181600" y="4579883"/>
              <a:ext cx="1794677" cy="1516117"/>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71" name="Straight Arrow Connector 470"/>
            <p:cNvCxnSpPr>
              <a:endCxn id="297" idx="0"/>
            </p:cNvCxnSpPr>
            <p:nvPr/>
          </p:nvCxnSpPr>
          <p:spPr>
            <a:xfrm rot="16200000" flipH="1">
              <a:off x="4933312" y="4591687"/>
              <a:ext cx="1516117" cy="1476741"/>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73" name="Straight Arrow Connector 472"/>
            <p:cNvCxnSpPr/>
            <p:nvPr/>
          </p:nvCxnSpPr>
          <p:spPr>
            <a:xfrm rot="16200000" flipH="1">
              <a:off x="4598766" y="4780297"/>
              <a:ext cx="1486410" cy="1098234"/>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75" name="Straight Arrow Connector 474"/>
            <p:cNvCxnSpPr/>
            <p:nvPr/>
          </p:nvCxnSpPr>
          <p:spPr>
            <a:xfrm rot="16200000" flipH="1">
              <a:off x="4206788" y="4981884"/>
              <a:ext cx="1516115" cy="712116"/>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77" name="Straight Arrow Connector 476"/>
            <p:cNvCxnSpPr/>
            <p:nvPr/>
          </p:nvCxnSpPr>
          <p:spPr>
            <a:xfrm rot="16200000" flipH="1">
              <a:off x="3887803" y="5179997"/>
              <a:ext cx="1516117" cy="331117"/>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79" name="Straight Arrow Connector 478"/>
            <p:cNvCxnSpPr/>
            <p:nvPr/>
          </p:nvCxnSpPr>
          <p:spPr>
            <a:xfrm rot="16200000" flipH="1">
              <a:off x="3541740" y="5328455"/>
              <a:ext cx="1516116" cy="34201"/>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82" name="Straight Arrow Connector 481"/>
            <p:cNvCxnSpPr/>
            <p:nvPr/>
          </p:nvCxnSpPr>
          <p:spPr>
            <a:xfrm rot="5400000">
              <a:off x="3188534" y="5161984"/>
              <a:ext cx="1516248" cy="336285"/>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84" name="Straight Arrow Connector 483"/>
            <p:cNvCxnSpPr/>
            <p:nvPr/>
          </p:nvCxnSpPr>
          <p:spPr>
            <a:xfrm rot="5400000">
              <a:off x="2807599" y="5025147"/>
              <a:ext cx="1516116" cy="641086"/>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86" name="Straight Arrow Connector 485"/>
            <p:cNvCxnSpPr/>
            <p:nvPr/>
          </p:nvCxnSpPr>
          <p:spPr>
            <a:xfrm rot="5400000">
              <a:off x="2442342" y="4857004"/>
              <a:ext cx="1516117" cy="977372"/>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88" name="Straight Arrow Connector 487"/>
            <p:cNvCxnSpPr/>
            <p:nvPr/>
          </p:nvCxnSpPr>
          <p:spPr>
            <a:xfrm rot="5400000">
              <a:off x="2006856" y="4675011"/>
              <a:ext cx="1592314" cy="1326887"/>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90" name="Straight Arrow Connector 489"/>
            <p:cNvCxnSpPr/>
            <p:nvPr/>
          </p:nvCxnSpPr>
          <p:spPr>
            <a:xfrm rot="5400000">
              <a:off x="1604142" y="4423185"/>
              <a:ext cx="1744717" cy="1663172"/>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92" name="Straight Arrow Connector 491"/>
            <p:cNvCxnSpPr/>
            <p:nvPr/>
          </p:nvCxnSpPr>
          <p:spPr>
            <a:xfrm rot="10800000" flipV="1">
              <a:off x="1111514" y="4122682"/>
              <a:ext cx="2120372" cy="1973317"/>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94" name="Straight Arrow Connector 493"/>
            <p:cNvCxnSpPr/>
            <p:nvPr/>
          </p:nvCxnSpPr>
          <p:spPr>
            <a:xfrm rot="10800000" flipV="1">
              <a:off x="567608" y="3894083"/>
              <a:ext cx="2664278" cy="22098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0" name="Straight Arrow Connector 319"/>
            <p:cNvCxnSpPr/>
            <p:nvPr/>
          </p:nvCxnSpPr>
          <p:spPr>
            <a:xfrm rot="5400000" flipH="1" flipV="1">
              <a:off x="4155148" y="1120917"/>
              <a:ext cx="1620818" cy="967121"/>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p:nvPr/>
          </p:nvCxnSpPr>
          <p:spPr>
            <a:xfrm rot="16200000" flipH="1">
              <a:off x="3103669" y="1487972"/>
              <a:ext cx="1652083" cy="202282"/>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p:nvPr/>
          </p:nvCxnSpPr>
          <p:spPr>
            <a:xfrm rot="5400000">
              <a:off x="3445121" y="1500936"/>
              <a:ext cx="1652082" cy="176087"/>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7" name="Slide Number Placeholder 1"/>
          <p:cNvSpPr txBox="1">
            <a:spLocks/>
          </p:cNvSpPr>
          <p:nvPr/>
        </p:nvSpPr>
        <p:spPr bwMode="auto">
          <a:xfrm>
            <a:off x="9041130" y="6799126"/>
            <a:ext cx="400050" cy="254265"/>
          </a:xfrm>
          <a:prstGeom prst="rect">
            <a:avLst/>
          </a:prstGeom>
          <a:noFill/>
          <a:ln w="9525">
            <a:noFill/>
            <a:miter lim="800000"/>
            <a:headEnd/>
            <a:tailEnd/>
          </a:ln>
        </p:spPr>
        <p:txBody>
          <a:bodyPr lIns="95580" tIns="47790" rIns="95580" bIns="47790"/>
          <a:lstStyle/>
          <a:p>
            <a:pPr algn="r" rtl="0" fontAlgn="base">
              <a:spcBef>
                <a:spcPct val="0"/>
              </a:spcBef>
              <a:spcAft>
                <a:spcPct val="0"/>
              </a:spcAft>
            </a:pPr>
            <a:fld id="{F3C9A899-C2AC-4533-B438-B34C8B44D5CE}" type="slidenum">
              <a:rPr lang="en-US" sz="900" b="1">
                <a:solidFill>
                  <a:srgbClr val="000000"/>
                </a:solidFill>
                <a:latin typeface="Trebuchet MS" pitchFamily="34" charset="0"/>
                <a:cs typeface="Arial" pitchFamily="34" charset="0"/>
              </a:rPr>
              <a:pPr algn="r" rtl="0" fontAlgn="base">
                <a:spcBef>
                  <a:spcPct val="0"/>
                </a:spcBef>
                <a:spcAft>
                  <a:spcPct val="0"/>
                </a:spcAft>
              </a:pPr>
              <a:t>25</a:t>
            </a:fld>
            <a:endParaRPr lang="en-US" sz="900" b="1" dirty="0">
              <a:solidFill>
                <a:srgbClr val="000000"/>
              </a:solidFill>
              <a:latin typeface="Trebuchet MS" pitchFamily="34" charset="0"/>
              <a:cs typeface="Arial" pitchFamily="34" charset="0"/>
            </a:endParaRPr>
          </a:p>
        </p:txBody>
      </p:sp>
      <p:grpSp>
        <p:nvGrpSpPr>
          <p:cNvPr id="2" name="Group 10"/>
          <p:cNvGrpSpPr/>
          <p:nvPr/>
        </p:nvGrpSpPr>
        <p:grpSpPr>
          <a:xfrm>
            <a:off x="402812" y="6"/>
            <a:ext cx="8641080" cy="7060826"/>
            <a:chOff x="383630" y="1"/>
            <a:chExt cx="8229600" cy="6788953"/>
          </a:xfrm>
        </p:grpSpPr>
        <p:grpSp>
          <p:nvGrpSpPr>
            <p:cNvPr id="3" name="Group 8"/>
            <p:cNvGrpSpPr/>
            <p:nvPr/>
          </p:nvGrpSpPr>
          <p:grpSpPr>
            <a:xfrm>
              <a:off x="383630" y="1"/>
              <a:ext cx="8229600" cy="6788953"/>
              <a:chOff x="304800" y="1"/>
              <a:chExt cx="8229600" cy="6788953"/>
            </a:xfrm>
          </p:grpSpPr>
          <p:pic>
            <p:nvPicPr>
              <p:cNvPr id="583683" name="Picture 3"/>
              <p:cNvPicPr>
                <a:picLocks noChangeAspect="1" noChangeArrowheads="1"/>
              </p:cNvPicPr>
              <p:nvPr/>
            </p:nvPicPr>
            <p:blipFill>
              <a:blip r:embed="rId3"/>
              <a:srcRect/>
              <a:stretch>
                <a:fillRect/>
              </a:stretch>
            </p:blipFill>
            <p:spPr bwMode="auto">
              <a:xfrm>
                <a:off x="396240" y="1"/>
                <a:ext cx="8138160" cy="6788953"/>
              </a:xfrm>
              <a:prstGeom prst="rect">
                <a:avLst/>
              </a:prstGeom>
              <a:noFill/>
              <a:ln w="9525">
                <a:noFill/>
                <a:miter lim="800000"/>
                <a:headEnd/>
                <a:tailEnd/>
              </a:ln>
              <a:effectLst/>
            </p:spPr>
          </p:pic>
          <p:sp>
            <p:nvSpPr>
              <p:cNvPr id="6" name="Rectangle 5"/>
              <p:cNvSpPr/>
              <p:nvPr/>
            </p:nvSpPr>
            <p:spPr bwMode="auto">
              <a:xfrm>
                <a:off x="304800" y="2149366"/>
                <a:ext cx="1676400" cy="16459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58425" indent="-358425" fontAlgn="base">
                  <a:spcBef>
                    <a:spcPct val="30000"/>
                  </a:spcBef>
                  <a:spcAft>
                    <a:spcPct val="0"/>
                  </a:spcAft>
                  <a:buFontTx/>
                  <a:buChar char="•"/>
                </a:pPr>
                <a:endParaRPr lang="en-US" sz="4800" b="1" dirty="0">
                  <a:solidFill>
                    <a:srgbClr val="FFFFFF"/>
                  </a:solidFill>
                  <a:latin typeface="Garamond" pitchFamily="18" charset="0"/>
                  <a:cs typeface="Times New Roman" pitchFamily="18" charset="0"/>
                </a:endParaRPr>
              </a:p>
            </p:txBody>
          </p:sp>
        </p:grpSp>
        <p:sp>
          <p:nvSpPr>
            <p:cNvPr id="79876" name="Line 5"/>
            <p:cNvSpPr>
              <a:spLocks noChangeShapeType="1"/>
            </p:cNvSpPr>
            <p:nvPr/>
          </p:nvSpPr>
          <p:spPr bwMode="auto">
            <a:xfrm>
              <a:off x="5108030" y="3048000"/>
              <a:ext cx="1371600" cy="457200"/>
            </a:xfrm>
            <a:prstGeom prst="line">
              <a:avLst/>
            </a:prstGeom>
            <a:noFill/>
            <a:ln w="111125">
              <a:solidFill>
                <a:srgbClr val="FF0000"/>
              </a:solidFill>
              <a:round/>
              <a:headEnd/>
              <a:tailEnd type="triangle" w="med" len="med"/>
            </a:ln>
          </p:spPr>
          <p:txBody>
            <a:bodyPr/>
            <a:lstStyle/>
            <a:p>
              <a:pPr algn="l" rtl="0" fontAlgn="base">
                <a:spcBef>
                  <a:spcPct val="0"/>
                </a:spcBef>
                <a:spcAft>
                  <a:spcPct val="0"/>
                </a:spcAft>
              </a:pPr>
              <a:endParaRPr lang="en-US" sz="4800" b="1" dirty="0">
                <a:solidFill>
                  <a:srgbClr val="FFFFFF"/>
                </a:solidFill>
                <a:latin typeface="Garamond" pitchFamily="18" charset="0"/>
                <a:cs typeface="Times New Roman" pitchFamily="18" charset="0"/>
              </a:endParaRPr>
            </a:p>
          </p:txBody>
        </p:sp>
        <p:sp>
          <p:nvSpPr>
            <p:cNvPr id="10" name="Line 5"/>
            <p:cNvSpPr>
              <a:spLocks noChangeShapeType="1"/>
            </p:cNvSpPr>
            <p:nvPr/>
          </p:nvSpPr>
          <p:spPr bwMode="auto">
            <a:xfrm flipH="1">
              <a:off x="6022430" y="1143000"/>
              <a:ext cx="1295400" cy="381000"/>
            </a:xfrm>
            <a:prstGeom prst="line">
              <a:avLst/>
            </a:prstGeom>
            <a:noFill/>
            <a:ln w="111125">
              <a:solidFill>
                <a:srgbClr val="FF0000"/>
              </a:solidFill>
              <a:round/>
              <a:headEnd/>
              <a:tailEnd type="triangle" w="med" len="med"/>
            </a:ln>
          </p:spPr>
          <p:txBody>
            <a:bodyPr/>
            <a:lstStyle/>
            <a:p>
              <a:pPr algn="l" rtl="0" fontAlgn="base">
                <a:spcBef>
                  <a:spcPct val="0"/>
                </a:spcBef>
                <a:spcAft>
                  <a:spcPct val="0"/>
                </a:spcAft>
              </a:pPr>
              <a:endParaRPr lang="en-US" sz="4800" b="1" dirty="0">
                <a:solidFill>
                  <a:srgbClr val="FFFFFF"/>
                </a:solidFill>
                <a:latin typeface="Garamond" pitchFamily="18" charset="0"/>
                <a:cs typeface="Times New Roman" pitchFamily="18" charset="0"/>
              </a:endParaRPr>
            </a:p>
          </p:txBody>
        </p:sp>
      </p:gr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22210" name="Slide Number Placeholder 1"/>
          <p:cNvSpPr txBox="1">
            <a:spLocks/>
          </p:cNvSpPr>
          <p:nvPr/>
        </p:nvSpPr>
        <p:spPr bwMode="auto">
          <a:xfrm>
            <a:off x="8401050" y="6719874"/>
            <a:ext cx="400050" cy="254265"/>
          </a:xfrm>
          <a:prstGeom prst="rect">
            <a:avLst/>
          </a:prstGeom>
          <a:noFill/>
          <a:ln w="9525">
            <a:noFill/>
            <a:miter lim="800000"/>
            <a:headEnd/>
            <a:tailEnd/>
          </a:ln>
        </p:spPr>
        <p:txBody>
          <a:bodyPr lIns="95580" tIns="47790" rIns="95580" bIns="47790"/>
          <a:lstStyle/>
          <a:p>
            <a:pPr algn="r" rtl="0" fontAlgn="base">
              <a:spcBef>
                <a:spcPct val="0"/>
              </a:spcBef>
              <a:spcAft>
                <a:spcPct val="0"/>
              </a:spcAft>
            </a:pPr>
            <a:fld id="{D9192853-C436-4581-949F-31D2AFBDF32C}" type="slidenum">
              <a:rPr lang="en-US" sz="900" b="1">
                <a:solidFill>
                  <a:srgbClr val="000000"/>
                </a:solidFill>
                <a:latin typeface="Trebuchet MS" pitchFamily="34" charset="0"/>
                <a:cs typeface="Arial" charset="0"/>
              </a:rPr>
              <a:pPr algn="r" rtl="0" fontAlgn="base">
                <a:spcBef>
                  <a:spcPct val="0"/>
                </a:spcBef>
                <a:spcAft>
                  <a:spcPct val="0"/>
                </a:spcAft>
              </a:pPr>
              <a:t>26</a:t>
            </a:fld>
            <a:endParaRPr lang="en-US" sz="900" b="1" dirty="0">
              <a:solidFill>
                <a:srgbClr val="000000"/>
              </a:solidFill>
              <a:latin typeface="Trebuchet MS" pitchFamily="34" charset="0"/>
              <a:cs typeface="Arial" charset="0"/>
            </a:endParaRPr>
          </a:p>
        </p:txBody>
      </p:sp>
      <p:sp>
        <p:nvSpPr>
          <p:cNvPr id="222211" name="Rectangle 9"/>
          <p:cNvSpPr>
            <a:spLocks noChangeArrowheads="1"/>
          </p:cNvSpPr>
          <p:nvPr/>
        </p:nvSpPr>
        <p:spPr bwMode="auto">
          <a:xfrm>
            <a:off x="0" y="1664282"/>
            <a:ext cx="7760970" cy="3962577"/>
          </a:xfrm>
          <a:prstGeom prst="rect">
            <a:avLst/>
          </a:prstGeom>
          <a:noFill/>
          <a:ln w="9525" algn="ctr">
            <a:noFill/>
            <a:round/>
            <a:headEnd/>
            <a:tailEnd/>
          </a:ln>
        </p:spPr>
        <p:txBody>
          <a:bodyPr lIns="95580" tIns="47790" rIns="95580" bIns="47790"/>
          <a:lstStyle/>
          <a:p>
            <a:pPr marL="358425" indent="-358425" fontAlgn="base">
              <a:spcBef>
                <a:spcPct val="30000"/>
              </a:spcBef>
              <a:spcAft>
                <a:spcPct val="0"/>
              </a:spcAft>
              <a:buFontTx/>
              <a:buChar char="•"/>
            </a:pPr>
            <a:endParaRPr lang="en-US" sz="4800" b="1" dirty="0">
              <a:solidFill>
                <a:srgbClr val="FFFFFF"/>
              </a:solidFill>
              <a:latin typeface="Garamond" pitchFamily="18" charset="0"/>
              <a:cs typeface="Times New Roman" pitchFamily="18" charset="0"/>
            </a:endParaRPr>
          </a:p>
        </p:txBody>
      </p:sp>
      <p:grpSp>
        <p:nvGrpSpPr>
          <p:cNvPr id="2" name="Group 30"/>
          <p:cNvGrpSpPr>
            <a:grpSpLocks/>
          </p:cNvGrpSpPr>
          <p:nvPr/>
        </p:nvGrpSpPr>
        <p:grpSpPr bwMode="auto">
          <a:xfrm>
            <a:off x="0" y="-158503"/>
            <a:ext cx="9601200" cy="6577877"/>
            <a:chOff x="0" y="-152400"/>
            <a:chExt cx="9144000" cy="6324600"/>
          </a:xfrm>
        </p:grpSpPr>
        <p:pic>
          <p:nvPicPr>
            <p:cNvPr id="222222" name="Picture 3"/>
            <p:cNvPicPr>
              <a:picLocks noChangeAspect="1" noChangeArrowheads="1"/>
            </p:cNvPicPr>
            <p:nvPr/>
          </p:nvPicPr>
          <p:blipFill>
            <a:blip r:embed="rId4"/>
            <a:srcRect/>
            <a:stretch>
              <a:fillRect/>
            </a:stretch>
          </p:blipFill>
          <p:spPr bwMode="auto">
            <a:xfrm>
              <a:off x="999744" y="1889760"/>
              <a:ext cx="2043683" cy="1371600"/>
            </a:xfrm>
            <a:prstGeom prst="rect">
              <a:avLst/>
            </a:prstGeom>
            <a:noFill/>
            <a:ln w="9525">
              <a:noFill/>
              <a:miter lim="800000"/>
              <a:headEnd/>
              <a:tailEnd/>
            </a:ln>
          </p:spPr>
        </p:pic>
        <p:sp>
          <p:nvSpPr>
            <p:cNvPr id="222223" name="TextBox 12"/>
            <p:cNvSpPr txBox="1">
              <a:spLocks noChangeArrowheads="1"/>
            </p:cNvSpPr>
            <p:nvPr/>
          </p:nvSpPr>
          <p:spPr bwMode="auto">
            <a:xfrm>
              <a:off x="838200" y="1066800"/>
              <a:ext cx="8305800" cy="461665"/>
            </a:xfrm>
            <a:prstGeom prst="rect">
              <a:avLst/>
            </a:prstGeom>
            <a:noFill/>
            <a:ln w="9525">
              <a:noFill/>
              <a:miter lim="800000"/>
              <a:headEnd/>
              <a:tailEnd/>
            </a:ln>
          </p:spPr>
          <p:txBody>
            <a:bodyPr wrap="square">
              <a:spAutoFit/>
            </a:bodyPr>
            <a:lstStyle/>
            <a:p>
              <a:pPr algn="l" rtl="0" fontAlgn="base">
                <a:spcBef>
                  <a:spcPct val="30000"/>
                </a:spcBef>
                <a:spcAft>
                  <a:spcPct val="0"/>
                </a:spcAft>
              </a:pPr>
              <a:r>
                <a:rPr lang="en-US" sz="2500" b="1" dirty="0">
                  <a:solidFill>
                    <a:srgbClr val="000000"/>
                  </a:solidFill>
                  <a:latin typeface="Trebuchet MS" pitchFamily="34" charset="0"/>
                  <a:cs typeface="Times New Roman" pitchFamily="18" charset="0"/>
                </a:rPr>
                <a:t>IDS Transaction Performance Analysis Module (TPAM)</a:t>
              </a:r>
            </a:p>
          </p:txBody>
        </p:sp>
        <p:pic>
          <p:nvPicPr>
            <p:cNvPr id="222225" name="Picture 1"/>
            <p:cNvPicPr>
              <a:picLocks noChangeAspect="1" noChangeArrowheads="1"/>
            </p:cNvPicPr>
            <p:nvPr/>
          </p:nvPicPr>
          <p:blipFill>
            <a:blip r:embed="rId5"/>
            <a:srcRect l="21381" t="17949" r="2264"/>
            <a:stretch>
              <a:fillRect/>
            </a:stretch>
          </p:blipFill>
          <p:spPr bwMode="auto">
            <a:xfrm>
              <a:off x="3285746" y="2804160"/>
              <a:ext cx="1306283" cy="1463040"/>
            </a:xfrm>
            <a:prstGeom prst="rect">
              <a:avLst/>
            </a:prstGeom>
            <a:noFill/>
            <a:ln w="9525">
              <a:noFill/>
              <a:miter lim="800000"/>
              <a:headEnd/>
              <a:tailEnd/>
            </a:ln>
          </p:spPr>
        </p:pic>
        <p:pic>
          <p:nvPicPr>
            <p:cNvPr id="222226" name="Picture 2"/>
            <p:cNvPicPr>
              <a:picLocks noChangeAspect="1" noChangeArrowheads="1"/>
            </p:cNvPicPr>
            <p:nvPr/>
          </p:nvPicPr>
          <p:blipFill>
            <a:blip r:embed="rId6"/>
            <a:srcRect l="21426" t="20216" r="2403"/>
            <a:stretch>
              <a:fillRect/>
            </a:stretch>
          </p:blipFill>
          <p:spPr bwMode="auto">
            <a:xfrm>
              <a:off x="6562344" y="4709160"/>
              <a:ext cx="1438656" cy="1463040"/>
            </a:xfrm>
            <a:prstGeom prst="rect">
              <a:avLst/>
            </a:prstGeom>
            <a:noFill/>
            <a:ln w="9525">
              <a:noFill/>
              <a:miter lim="800000"/>
              <a:headEnd/>
              <a:tailEnd/>
            </a:ln>
          </p:spPr>
        </p:pic>
        <p:grpSp>
          <p:nvGrpSpPr>
            <p:cNvPr id="3" name="Group 24"/>
            <p:cNvGrpSpPr>
              <a:grpSpLocks/>
            </p:cNvGrpSpPr>
            <p:nvPr/>
          </p:nvGrpSpPr>
          <p:grpSpPr bwMode="auto">
            <a:xfrm>
              <a:off x="0" y="-152400"/>
              <a:ext cx="9144000" cy="1377950"/>
              <a:chOff x="0" y="-152400"/>
              <a:chExt cx="9144000" cy="1377950"/>
            </a:xfrm>
          </p:grpSpPr>
          <p:grpSp>
            <p:nvGrpSpPr>
              <p:cNvPr id="4" name="Group 16"/>
              <p:cNvGrpSpPr>
                <a:grpSpLocks/>
              </p:cNvGrpSpPr>
              <p:nvPr/>
            </p:nvGrpSpPr>
            <p:grpSpPr bwMode="auto">
              <a:xfrm>
                <a:off x="0" y="-152400"/>
                <a:ext cx="9144000" cy="1377950"/>
                <a:chOff x="0" y="-152400"/>
                <a:chExt cx="9144000" cy="1377950"/>
              </a:xfrm>
            </p:grpSpPr>
            <p:sp>
              <p:nvSpPr>
                <p:cNvPr id="28" name="Rectangle 15"/>
                <p:cNvSpPr>
                  <a:spLocks noChangeArrowheads="1"/>
                </p:cNvSpPr>
                <p:nvPr/>
              </p:nvSpPr>
              <p:spPr bwMode="auto">
                <a:xfrm>
                  <a:off x="0" y="0"/>
                  <a:ext cx="9144000" cy="914400"/>
                </a:xfrm>
                <a:prstGeom prst="rect">
                  <a:avLst/>
                </a:prstGeom>
                <a:solidFill>
                  <a:srgbClr val="383855"/>
                </a:solidFill>
                <a:ln w="9525">
                  <a:noFill/>
                  <a:miter lim="800000"/>
                  <a:headEnd/>
                  <a:tailEnd/>
                </a:ln>
                <a:effectLst>
                  <a:outerShdw dist="25400" dir="5400000" algn="ctr" rotWithShape="0">
                    <a:srgbClr val="808080"/>
                  </a:outerShdw>
                </a:effectLst>
              </p:spPr>
              <p:txBody>
                <a:bodyPr wrap="none" anchor="ctr"/>
                <a:lstStyle/>
                <a:p>
                  <a:pPr algn="l" rtl="0" eaLnBrk="0" fontAlgn="base" hangingPunct="0">
                    <a:spcBef>
                      <a:spcPct val="0"/>
                    </a:spcBef>
                    <a:spcAft>
                      <a:spcPct val="0"/>
                    </a:spcAft>
                    <a:buFontTx/>
                    <a:buChar char="•"/>
                    <a:defRPr/>
                  </a:pPr>
                  <a:endParaRPr lang="en-US" sz="3300" b="1" dirty="0">
                    <a:solidFill>
                      <a:srgbClr val="000000"/>
                    </a:solidFill>
                    <a:latin typeface="Arial" charset="0"/>
                    <a:ea typeface="ＭＳ Ｐゴシック" pitchFamily="-32" charset="-128"/>
                    <a:cs typeface="Times New Roman" pitchFamily="18" charset="0"/>
                  </a:endParaRPr>
                </a:p>
              </p:txBody>
            </p:sp>
            <p:pic>
              <p:nvPicPr>
                <p:cNvPr id="222236" name="Picture 20" descr="IDS final logo for PP"/>
                <p:cNvPicPr>
                  <a:picLocks noChangeAspect="1" noChangeArrowheads="1"/>
                </p:cNvPicPr>
                <p:nvPr/>
              </p:nvPicPr>
              <p:blipFill>
                <a:blip r:embed="rId7">
                  <a:clrChange>
                    <a:clrFrom>
                      <a:srgbClr val="41415D"/>
                    </a:clrFrom>
                    <a:clrTo>
                      <a:srgbClr val="41415D">
                        <a:alpha val="0"/>
                      </a:srgbClr>
                    </a:clrTo>
                  </a:clrChange>
                </a:blip>
                <a:srcRect/>
                <a:stretch>
                  <a:fillRect/>
                </a:stretch>
              </p:blipFill>
              <p:spPr bwMode="auto">
                <a:xfrm>
                  <a:off x="152400" y="-152400"/>
                  <a:ext cx="2819400" cy="1377950"/>
                </a:xfrm>
                <a:prstGeom prst="rect">
                  <a:avLst/>
                </a:prstGeom>
                <a:noFill/>
                <a:ln w="9525">
                  <a:noFill/>
                  <a:miter lim="800000"/>
                  <a:headEnd/>
                  <a:tailEnd/>
                </a:ln>
              </p:spPr>
            </p:pic>
          </p:grpSp>
          <p:cxnSp>
            <p:nvCxnSpPr>
              <p:cNvPr id="222234" name="Straight Connector 26"/>
              <p:cNvCxnSpPr>
                <a:cxnSpLocks noChangeShapeType="1"/>
              </p:cNvCxnSpPr>
              <p:nvPr/>
            </p:nvCxnSpPr>
            <p:spPr bwMode="auto">
              <a:xfrm>
                <a:off x="0" y="914400"/>
                <a:ext cx="9144000" cy="1588"/>
              </a:xfrm>
              <a:prstGeom prst="line">
                <a:avLst/>
              </a:prstGeom>
              <a:noFill/>
              <a:ln w="41275" algn="ctr">
                <a:solidFill>
                  <a:srgbClr val="41405C"/>
                </a:solidFill>
                <a:round/>
                <a:headEnd/>
                <a:tailEnd/>
              </a:ln>
            </p:spPr>
          </p:cxnSp>
        </p:grpSp>
        <p:pic>
          <p:nvPicPr>
            <p:cNvPr id="222228" name="Picture 2"/>
            <p:cNvPicPr>
              <a:picLocks noChangeAspect="1" noChangeArrowheads="1"/>
            </p:cNvPicPr>
            <p:nvPr/>
          </p:nvPicPr>
          <p:blipFill>
            <a:blip r:embed="rId8"/>
            <a:srcRect l="22398" t="17134" r="1527" b="16708"/>
            <a:stretch>
              <a:fillRect/>
            </a:stretch>
          </p:blipFill>
          <p:spPr bwMode="auto">
            <a:xfrm>
              <a:off x="4885944" y="3642360"/>
              <a:ext cx="1392216" cy="1463040"/>
            </a:xfrm>
            <a:prstGeom prst="rect">
              <a:avLst/>
            </a:prstGeom>
            <a:noFill/>
            <a:ln w="9525">
              <a:noFill/>
              <a:miter lim="800000"/>
              <a:headEnd/>
              <a:tailEnd/>
            </a:ln>
          </p:spPr>
        </p:pic>
        <p:cxnSp>
          <p:nvCxnSpPr>
            <p:cNvPr id="44" name="Elbow Connector 43"/>
            <p:cNvCxnSpPr/>
            <p:nvPr/>
          </p:nvCxnSpPr>
          <p:spPr bwMode="auto">
            <a:xfrm rot="16200000" flipH="1">
              <a:off x="2470023" y="2812923"/>
              <a:ext cx="381000" cy="1277874"/>
            </a:xfrm>
            <a:prstGeom prst="bentConnector2">
              <a:avLst/>
            </a:prstGeom>
            <a:noFill/>
            <a:ln w="63500" cap="flat" cmpd="sng" algn="ctr">
              <a:solidFill>
                <a:srgbClr val="D06D00"/>
              </a:solidFill>
              <a:prstDash val="solid"/>
              <a:round/>
              <a:headEnd type="none" w="med" len="med"/>
              <a:tailEnd type="arrow"/>
            </a:ln>
            <a:effectLst>
              <a:innerShdw blurRad="63500" dist="50800" dir="13500000">
                <a:prstClr val="black">
                  <a:alpha val="50000"/>
                </a:prstClr>
              </a:innerShdw>
            </a:effectLst>
          </p:spPr>
        </p:cxnSp>
        <p:cxnSp>
          <p:nvCxnSpPr>
            <p:cNvPr id="49" name="Elbow Connector 43"/>
            <p:cNvCxnSpPr/>
            <p:nvPr/>
          </p:nvCxnSpPr>
          <p:spPr bwMode="auto">
            <a:xfrm rot="16200000" flipH="1">
              <a:off x="4216050" y="3921798"/>
              <a:ext cx="335280" cy="1026084"/>
            </a:xfrm>
            <a:prstGeom prst="bentConnector2">
              <a:avLst/>
            </a:prstGeom>
            <a:noFill/>
            <a:ln w="63500" cap="flat" cmpd="sng" algn="ctr">
              <a:solidFill>
                <a:srgbClr val="D06D00"/>
              </a:solidFill>
              <a:prstDash val="solid"/>
              <a:round/>
              <a:headEnd type="none" w="med" len="med"/>
              <a:tailEnd type="arrow"/>
            </a:ln>
            <a:effectLst>
              <a:innerShdw blurRad="63500" dist="50800" dir="13500000">
                <a:prstClr val="black">
                  <a:alpha val="50000"/>
                </a:prstClr>
              </a:innerShdw>
            </a:effectLst>
          </p:spPr>
        </p:cxnSp>
        <p:cxnSp>
          <p:nvCxnSpPr>
            <p:cNvPr id="52" name="Elbow Connector 43"/>
            <p:cNvCxnSpPr/>
            <p:nvPr/>
          </p:nvCxnSpPr>
          <p:spPr bwMode="auto">
            <a:xfrm rot="16200000" flipH="1">
              <a:off x="5928782" y="4826910"/>
              <a:ext cx="350520" cy="907500"/>
            </a:xfrm>
            <a:prstGeom prst="bentConnector2">
              <a:avLst/>
            </a:prstGeom>
            <a:noFill/>
            <a:ln w="63500" cap="flat" cmpd="sng" algn="ctr">
              <a:solidFill>
                <a:srgbClr val="D06D00"/>
              </a:solidFill>
              <a:prstDash val="solid"/>
              <a:round/>
              <a:headEnd type="none" w="med" len="med"/>
              <a:tailEnd type="arrow"/>
            </a:ln>
            <a:effectLst>
              <a:innerShdw blurRad="63500" dist="50800" dir="13500000">
                <a:prstClr val="black">
                  <a:alpha val="50000"/>
                </a:prstClr>
              </a:innerShdw>
            </a:effectLst>
          </p:spPr>
        </p:cxnSp>
      </p:grpSp>
      <p:sp>
        <p:nvSpPr>
          <p:cNvPr id="222217" name="Line 31"/>
          <p:cNvSpPr>
            <a:spLocks noChangeShapeType="1"/>
          </p:cNvSpPr>
          <p:nvPr/>
        </p:nvSpPr>
        <p:spPr bwMode="auto">
          <a:xfrm>
            <a:off x="80010" y="6839407"/>
            <a:ext cx="8161020" cy="0"/>
          </a:xfrm>
          <a:prstGeom prst="line">
            <a:avLst/>
          </a:prstGeom>
          <a:noFill/>
          <a:ln w="9525">
            <a:solidFill>
              <a:srgbClr val="E88733"/>
            </a:solidFill>
            <a:round/>
            <a:headEnd/>
            <a:tailEnd/>
          </a:ln>
        </p:spPr>
        <p:txBody>
          <a:bodyPr wrap="none" lIns="95580" tIns="47790" rIns="95580" bIns="47790" anchor="ctr"/>
          <a:lstStyle/>
          <a:p>
            <a:pPr algn="l" rtl="0" fontAlgn="base">
              <a:spcBef>
                <a:spcPct val="0"/>
              </a:spcBef>
              <a:spcAft>
                <a:spcPct val="0"/>
              </a:spcAft>
            </a:pPr>
            <a:endParaRPr lang="en-US" sz="4800" b="1" dirty="0">
              <a:solidFill>
                <a:srgbClr val="FFFFFF"/>
              </a:solidFill>
              <a:latin typeface="Garamond" pitchFamily="18" charset="0"/>
              <a:cs typeface="Times New Roman" pitchFamily="18" charset="0"/>
            </a:endParaRPr>
          </a:p>
        </p:txBody>
      </p:sp>
      <p:pic>
        <p:nvPicPr>
          <p:cNvPr id="222218" name="Picture 63" descr="logo copy.jpg"/>
          <p:cNvPicPr>
            <a:picLocks noChangeAspect="1"/>
          </p:cNvPicPr>
          <p:nvPr/>
        </p:nvPicPr>
        <p:blipFill>
          <a:blip r:embed="rId9"/>
          <a:srcRect/>
          <a:stretch>
            <a:fillRect/>
          </a:stretch>
        </p:blipFill>
        <p:spPr bwMode="auto">
          <a:xfrm>
            <a:off x="8801100" y="6672979"/>
            <a:ext cx="462827" cy="380407"/>
          </a:xfrm>
          <a:prstGeom prst="rect">
            <a:avLst/>
          </a:prstGeom>
          <a:noFill/>
          <a:ln w="9525">
            <a:noFill/>
            <a:miter lim="800000"/>
            <a:headEnd/>
            <a:tailEnd/>
          </a:ln>
        </p:spPr>
      </p:pic>
      <p:sp>
        <p:nvSpPr>
          <p:cNvPr id="31" name="Text Box 27"/>
          <p:cNvSpPr txBox="1">
            <a:spLocks noChangeArrowheads="1"/>
          </p:cNvSpPr>
          <p:nvPr/>
        </p:nvSpPr>
        <p:spPr bwMode="auto">
          <a:xfrm>
            <a:off x="400050" y="6813336"/>
            <a:ext cx="3200400" cy="240054"/>
          </a:xfrm>
          <a:prstGeom prst="rect">
            <a:avLst/>
          </a:prstGeom>
          <a:noFill/>
          <a:ln w="9525">
            <a:noFill/>
            <a:miter lim="800000"/>
            <a:headEnd/>
            <a:tailEnd/>
          </a:ln>
        </p:spPr>
        <p:txBody>
          <a:bodyPr lIns="0" tIns="47790" rIns="95580" bIns="47790">
            <a:spAutoFit/>
          </a:bodyPr>
          <a:lstStyle/>
          <a:p>
            <a:pPr algn="l" rtl="0" eaLnBrk="0" fontAlgn="base" hangingPunct="0">
              <a:spcBef>
                <a:spcPct val="50000"/>
              </a:spcBef>
              <a:spcAft>
                <a:spcPct val="0"/>
              </a:spcAft>
            </a:pPr>
            <a:r>
              <a:rPr lang="en-US" sz="900" b="1" dirty="0">
                <a:solidFill>
                  <a:srgbClr val="373952"/>
                </a:solidFill>
                <a:latin typeface="Arial" charset="0"/>
                <a:ea typeface="ＭＳ Ｐゴシック"/>
                <a:cs typeface="ＭＳ Ｐゴシック"/>
              </a:rPr>
              <a:t>2009</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076" name="Rectangle 4"/>
          <p:cNvSpPr>
            <a:spLocks noChangeArrowheads="1"/>
          </p:cNvSpPr>
          <p:nvPr/>
        </p:nvSpPr>
        <p:spPr bwMode="auto">
          <a:xfrm>
            <a:off x="0" y="3"/>
            <a:ext cx="193170" cy="835217"/>
          </a:xfrm>
          <a:prstGeom prst="rect">
            <a:avLst/>
          </a:prstGeom>
          <a:noFill/>
          <a:ln w="9525">
            <a:noFill/>
            <a:miter lim="800000"/>
            <a:headEnd/>
            <a:tailEnd/>
          </a:ln>
          <a:effectLst/>
        </p:spPr>
        <p:txBody>
          <a:bodyPr vert="horz" wrap="none" lIns="95580" tIns="47790" rIns="95580" bIns="47790" numCol="1" anchor="ctr" anchorCtr="0" compatLnSpc="1">
            <a:prstTxWarp prst="textNoShape">
              <a:avLst/>
            </a:prstTxWarp>
            <a:spAutoFit/>
          </a:bodyPr>
          <a:lstStyle/>
          <a:p>
            <a:pPr algn="l" rtl="0" fontAlgn="base">
              <a:spcBef>
                <a:spcPct val="0"/>
              </a:spcBef>
              <a:spcAft>
                <a:spcPct val="0"/>
              </a:spcAft>
            </a:pPr>
            <a:endParaRPr lang="en-US" sz="4800" b="1" dirty="0">
              <a:solidFill>
                <a:srgbClr val="FFFFFF"/>
              </a:solidFill>
              <a:latin typeface="Garamond" pitchFamily="18" charset="0"/>
              <a:cs typeface="Times New Roman" pitchFamily="18" charset="0"/>
            </a:endParaRPr>
          </a:p>
        </p:txBody>
      </p:sp>
      <p:sp>
        <p:nvSpPr>
          <p:cNvPr id="134148" name="Rectangle 4"/>
          <p:cNvSpPr>
            <a:spLocks noChangeArrowheads="1"/>
          </p:cNvSpPr>
          <p:nvPr/>
        </p:nvSpPr>
        <p:spPr bwMode="auto">
          <a:xfrm>
            <a:off x="0" y="3"/>
            <a:ext cx="193170" cy="835217"/>
          </a:xfrm>
          <a:prstGeom prst="rect">
            <a:avLst/>
          </a:prstGeom>
          <a:noFill/>
          <a:ln w="9525">
            <a:noFill/>
            <a:miter lim="800000"/>
            <a:headEnd/>
            <a:tailEnd/>
          </a:ln>
          <a:effectLst/>
        </p:spPr>
        <p:txBody>
          <a:bodyPr vert="horz" wrap="none" lIns="95580" tIns="47790" rIns="95580" bIns="47790" numCol="1" anchor="ctr" anchorCtr="0" compatLnSpc="1">
            <a:prstTxWarp prst="textNoShape">
              <a:avLst/>
            </a:prstTxWarp>
            <a:spAutoFit/>
          </a:bodyPr>
          <a:lstStyle/>
          <a:p>
            <a:pPr algn="l" rtl="0" fontAlgn="base">
              <a:spcBef>
                <a:spcPct val="0"/>
              </a:spcBef>
              <a:spcAft>
                <a:spcPct val="0"/>
              </a:spcAft>
            </a:pPr>
            <a:endParaRPr lang="en-US" sz="4800" b="1" dirty="0">
              <a:solidFill>
                <a:srgbClr val="FFFFFF"/>
              </a:solidFill>
              <a:latin typeface="Garamond" pitchFamily="18" charset="0"/>
              <a:cs typeface="Times New Roman" pitchFamily="18" charset="0"/>
            </a:endParaRPr>
          </a:p>
        </p:txBody>
      </p:sp>
      <p:grpSp>
        <p:nvGrpSpPr>
          <p:cNvPr id="2" name="Group 8"/>
          <p:cNvGrpSpPr/>
          <p:nvPr/>
        </p:nvGrpSpPr>
        <p:grpSpPr>
          <a:xfrm>
            <a:off x="5" y="1268024"/>
            <a:ext cx="9398043" cy="5611009"/>
            <a:chOff x="76200" y="1463040"/>
            <a:chExt cx="8950517" cy="5394960"/>
          </a:xfrm>
        </p:grpSpPr>
        <p:pic>
          <p:nvPicPr>
            <p:cNvPr id="134149" name="Picture 5"/>
            <p:cNvPicPr>
              <a:picLocks noChangeAspect="1" noChangeArrowheads="1"/>
            </p:cNvPicPr>
            <p:nvPr/>
          </p:nvPicPr>
          <p:blipFill>
            <a:blip r:embed="rId4"/>
            <a:srcRect/>
            <a:stretch>
              <a:fillRect/>
            </a:stretch>
          </p:blipFill>
          <p:spPr bwMode="auto">
            <a:xfrm>
              <a:off x="76200" y="1463040"/>
              <a:ext cx="8950517" cy="5394960"/>
            </a:xfrm>
            <a:prstGeom prst="rect">
              <a:avLst/>
            </a:prstGeom>
            <a:noFill/>
            <a:ln w="9525">
              <a:noFill/>
              <a:miter lim="800000"/>
              <a:headEnd/>
              <a:tailEnd/>
            </a:ln>
            <a:effectLst/>
          </p:spPr>
        </p:pic>
        <p:sp>
          <p:nvSpPr>
            <p:cNvPr id="8" name="Donut 7"/>
            <p:cNvSpPr/>
            <p:nvPr/>
          </p:nvSpPr>
          <p:spPr bwMode="auto">
            <a:xfrm>
              <a:off x="3733800" y="4267200"/>
              <a:ext cx="685800" cy="381000"/>
            </a:xfrm>
            <a:prstGeom prst="donut">
              <a:avLst>
                <a:gd name="adj" fmla="val 10193"/>
              </a:avLst>
            </a:prstGeom>
            <a:solidFill>
              <a:srgbClr val="FFFF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58425" indent="-358425" fontAlgn="base">
                <a:spcBef>
                  <a:spcPct val="30000"/>
                </a:spcBef>
                <a:spcAft>
                  <a:spcPct val="0"/>
                </a:spcAft>
                <a:buFontTx/>
                <a:buChar char="•"/>
              </a:pPr>
              <a:endParaRPr lang="en-US" sz="2500" b="1" dirty="0">
                <a:solidFill>
                  <a:srgbClr val="FFFFFF"/>
                </a:solidFill>
                <a:latin typeface="Garamond" pitchFamily="18" charset="0"/>
                <a:cs typeface="Times New Roman" pitchFamily="18" charset="0"/>
              </a:endParaRPr>
            </a:p>
          </p:txBody>
        </p:sp>
      </p:grpSp>
      <p:grpSp>
        <p:nvGrpSpPr>
          <p:cNvPr id="3" name="Group 11"/>
          <p:cNvGrpSpPr/>
          <p:nvPr/>
        </p:nvGrpSpPr>
        <p:grpSpPr>
          <a:xfrm>
            <a:off x="4337094" y="3566871"/>
            <a:ext cx="2400300" cy="692497"/>
            <a:chOff x="3505200" y="529015"/>
            <a:chExt cx="2286000" cy="665833"/>
          </a:xfrm>
        </p:grpSpPr>
        <p:sp>
          <p:nvSpPr>
            <p:cNvPr id="10" name="Rectangle 9"/>
            <p:cNvSpPr/>
            <p:nvPr/>
          </p:nvSpPr>
          <p:spPr bwMode="auto">
            <a:xfrm>
              <a:off x="3505200" y="533400"/>
              <a:ext cx="2286000" cy="609600"/>
            </a:xfrm>
            <a:prstGeom prst="rect">
              <a:avLst/>
            </a:prstGeom>
            <a:solidFill>
              <a:schemeClr val="bg2">
                <a:lumMod val="20000"/>
                <a:lumOff val="80000"/>
              </a:schemeClr>
            </a:solidFill>
            <a:ln w="9525" cap="flat" cmpd="sng" algn="ctr">
              <a:solidFill>
                <a:schemeClr val="bg1">
                  <a:lumMod val="75000"/>
                </a:schemeClr>
              </a:solidFill>
              <a:prstDash val="solid"/>
              <a:round/>
              <a:headEnd type="none" w="med" len="med"/>
              <a:tailEnd type="none" w="med" len="med"/>
            </a:ln>
            <a:effectLst>
              <a:outerShdw blurRad="50800" dist="38100" dir="16200000"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358425" indent="-358425" fontAlgn="base">
                <a:spcBef>
                  <a:spcPct val="30000"/>
                </a:spcBef>
                <a:spcAft>
                  <a:spcPct val="0"/>
                </a:spcAft>
                <a:buFontTx/>
                <a:buChar char="•"/>
              </a:pPr>
              <a:endParaRPr lang="en-US" sz="4800" b="1" dirty="0">
                <a:solidFill>
                  <a:srgbClr val="FFFFFF"/>
                </a:solidFill>
                <a:latin typeface="Garamond" pitchFamily="18" charset="0"/>
                <a:cs typeface="Times New Roman" pitchFamily="18" charset="0"/>
              </a:endParaRPr>
            </a:p>
          </p:txBody>
        </p:sp>
        <p:sp>
          <p:nvSpPr>
            <p:cNvPr id="11" name="TextBox 10"/>
            <p:cNvSpPr txBox="1"/>
            <p:nvPr/>
          </p:nvSpPr>
          <p:spPr>
            <a:xfrm>
              <a:off x="3657600" y="529015"/>
              <a:ext cx="2133600" cy="665833"/>
            </a:xfrm>
            <a:prstGeom prst="rect">
              <a:avLst/>
            </a:prstGeom>
            <a:noFill/>
          </p:spPr>
          <p:txBody>
            <a:bodyPr wrap="square" rtlCol="0">
              <a:spAutoFit/>
            </a:bodyPr>
            <a:lstStyle/>
            <a:p>
              <a:pPr algn="l" rtl="0" fontAlgn="base">
                <a:spcBef>
                  <a:spcPct val="0"/>
                </a:spcBef>
                <a:spcAft>
                  <a:spcPct val="0"/>
                </a:spcAft>
              </a:pPr>
              <a:r>
                <a:rPr lang="en-US" sz="1300" b="1" dirty="0">
                  <a:solidFill>
                    <a:srgbClr val="000000"/>
                  </a:solidFill>
                  <a:latin typeface="Garamond" pitchFamily="18" charset="0"/>
                  <a:cs typeface="Times New Roman" pitchFamily="18" charset="0"/>
                </a:rPr>
                <a:t>Borrowing Library :   10</a:t>
              </a:r>
            </a:p>
            <a:p>
              <a:pPr algn="l" rtl="0" fontAlgn="base">
                <a:spcBef>
                  <a:spcPct val="0"/>
                </a:spcBef>
                <a:spcAft>
                  <a:spcPct val="0"/>
                </a:spcAft>
              </a:pPr>
              <a:r>
                <a:rPr lang="en-US" sz="1300" b="1" dirty="0">
                  <a:solidFill>
                    <a:srgbClr val="000000"/>
                  </a:solidFill>
                  <a:latin typeface="Garamond" pitchFamily="18" charset="0"/>
                  <a:cs typeface="Times New Roman" pitchFamily="18" charset="0"/>
                </a:rPr>
                <a:t>Lending Library:        13</a:t>
              </a:r>
            </a:p>
            <a:p>
              <a:pPr algn="l" rtl="0" fontAlgn="base">
                <a:spcBef>
                  <a:spcPct val="0"/>
                </a:spcBef>
                <a:spcAft>
                  <a:spcPct val="0"/>
                </a:spcAft>
              </a:pPr>
              <a:r>
                <a:rPr lang="en-US" sz="1300" b="1" dirty="0">
                  <a:solidFill>
                    <a:srgbClr val="000000"/>
                  </a:solidFill>
                  <a:latin typeface="Garamond" pitchFamily="18" charset="0"/>
                  <a:cs typeface="Times New Roman" pitchFamily="18" charset="0"/>
                </a:rPr>
                <a:t>18.1 hours for 5 Article(s)</a:t>
              </a:r>
              <a:endParaRPr lang="en-US" sz="800" b="1" dirty="0">
                <a:solidFill>
                  <a:srgbClr val="000000"/>
                </a:solidFill>
                <a:latin typeface="Garamond" pitchFamily="18" charset="0"/>
                <a:cs typeface="Times New Roman" pitchFamily="18" charset="0"/>
              </a:endParaRPr>
            </a:p>
          </p:txBody>
        </p:sp>
      </p:grpSp>
      <p:sp>
        <p:nvSpPr>
          <p:cNvPr id="13" name="TextBox 12"/>
          <p:cNvSpPr txBox="1">
            <a:spLocks noChangeArrowheads="1"/>
          </p:cNvSpPr>
          <p:nvPr/>
        </p:nvSpPr>
        <p:spPr bwMode="auto">
          <a:xfrm>
            <a:off x="1520190" y="356633"/>
            <a:ext cx="6560820" cy="832141"/>
          </a:xfrm>
          <a:prstGeom prst="rect">
            <a:avLst/>
          </a:prstGeom>
          <a:noFill/>
          <a:ln w="9525">
            <a:noFill/>
            <a:miter lim="800000"/>
            <a:headEnd/>
            <a:tailEnd/>
          </a:ln>
        </p:spPr>
        <p:txBody>
          <a:bodyPr lIns="95580" tIns="47790" rIns="95580" bIns="47790">
            <a:spAutoFit/>
          </a:bodyPr>
          <a:lstStyle/>
          <a:p>
            <a:pPr algn="l" rtl="0" fontAlgn="base">
              <a:spcBef>
                <a:spcPct val="30000"/>
              </a:spcBef>
              <a:spcAft>
                <a:spcPct val="0"/>
              </a:spcAft>
            </a:pPr>
            <a:r>
              <a:rPr lang="en-US" sz="4800" b="1" dirty="0">
                <a:solidFill>
                  <a:srgbClr val="000000"/>
                </a:solidFill>
                <a:latin typeface="Garamond" pitchFamily="18" charset="0"/>
                <a:cs typeface="Times New Roman" pitchFamily="18" charset="0"/>
              </a:rPr>
              <a:t>Project Overview Chart</a:t>
            </a:r>
          </a:p>
        </p:txBody>
      </p:sp>
      <p:sp>
        <p:nvSpPr>
          <p:cNvPr id="14" name="Slide Number Placeholder 3"/>
          <p:cNvSpPr>
            <a:spLocks noGrp="1"/>
          </p:cNvSpPr>
          <p:nvPr>
            <p:ph type="sldNum" sz="quarter" idx="12"/>
          </p:nvPr>
        </p:nvSpPr>
        <p:spPr>
          <a:xfrm>
            <a:off x="9121140" y="6875071"/>
            <a:ext cx="400050" cy="495322"/>
          </a:xfrm>
        </p:spPr>
        <p:txBody>
          <a:bodyPr/>
          <a:lstStyle/>
          <a:p>
            <a:pPr algn="r" rtl="0" fontAlgn="base">
              <a:spcBef>
                <a:spcPct val="0"/>
              </a:spcBef>
              <a:spcAft>
                <a:spcPct val="0"/>
              </a:spcAft>
              <a:defRPr/>
            </a:pPr>
            <a:fld id="{3A46355A-CDBF-4FC4-ADC9-B0D758A083F1}" type="slidenum">
              <a:rPr lang="en-US" sz="1000">
                <a:solidFill>
                  <a:srgbClr val="000000"/>
                </a:solidFill>
                <a:latin typeface="Arial"/>
                <a:cs typeface="Arial"/>
              </a:rPr>
              <a:pPr algn="r" rtl="0" fontAlgn="base">
                <a:spcBef>
                  <a:spcPct val="0"/>
                </a:spcBef>
                <a:spcAft>
                  <a:spcPct val="0"/>
                </a:spcAft>
                <a:defRPr/>
              </a:pPr>
              <a:t>27</a:t>
            </a:fld>
            <a:endParaRPr lang="en-US" sz="1000" dirty="0">
              <a:solidFill>
                <a:srgbClr val="000000"/>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a:xfrm>
            <a:off x="8881110" y="6637316"/>
            <a:ext cx="400050" cy="495322"/>
          </a:xfrm>
        </p:spPr>
        <p:txBody>
          <a:bodyPr/>
          <a:lstStyle/>
          <a:p>
            <a:pPr algn="r" rtl="0" fontAlgn="base">
              <a:spcBef>
                <a:spcPct val="0"/>
              </a:spcBef>
              <a:spcAft>
                <a:spcPct val="0"/>
              </a:spcAft>
              <a:defRPr/>
            </a:pPr>
            <a:fld id="{3A46355A-CDBF-4FC4-ADC9-B0D758A083F1}" type="slidenum">
              <a:rPr lang="en-US" sz="1000">
                <a:solidFill>
                  <a:srgbClr val="000000"/>
                </a:solidFill>
                <a:latin typeface="Arial"/>
                <a:cs typeface="Arial"/>
              </a:rPr>
              <a:pPr algn="r" rtl="0" fontAlgn="base">
                <a:spcBef>
                  <a:spcPct val="0"/>
                </a:spcBef>
                <a:spcAft>
                  <a:spcPct val="0"/>
                </a:spcAft>
                <a:defRPr/>
              </a:pPr>
              <a:t>28</a:t>
            </a:fld>
            <a:endParaRPr lang="en-US" sz="1000" dirty="0">
              <a:solidFill>
                <a:srgbClr val="000000"/>
              </a:solidFill>
              <a:latin typeface="Arial"/>
              <a:cs typeface="Arial"/>
            </a:endParaRPr>
          </a:p>
        </p:txBody>
      </p:sp>
      <p:pic>
        <p:nvPicPr>
          <p:cNvPr id="431106" name="Picture 2"/>
          <p:cNvPicPr preferRelativeResize="0">
            <a:picLocks noChangeArrowheads="1"/>
          </p:cNvPicPr>
          <p:nvPr/>
        </p:nvPicPr>
        <p:blipFill>
          <a:blip r:embed="rId4"/>
          <a:srcRect/>
          <a:stretch>
            <a:fillRect/>
          </a:stretch>
        </p:blipFill>
        <p:spPr bwMode="auto">
          <a:xfrm>
            <a:off x="1561795" y="0"/>
            <a:ext cx="6279185" cy="71326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076" name="Rectangle 4"/>
          <p:cNvSpPr>
            <a:spLocks noChangeArrowheads="1"/>
          </p:cNvSpPr>
          <p:nvPr/>
        </p:nvSpPr>
        <p:spPr bwMode="auto">
          <a:xfrm>
            <a:off x="0" y="3"/>
            <a:ext cx="193170" cy="835217"/>
          </a:xfrm>
          <a:prstGeom prst="rect">
            <a:avLst/>
          </a:prstGeom>
          <a:noFill/>
          <a:ln w="9525">
            <a:noFill/>
            <a:miter lim="800000"/>
            <a:headEnd/>
            <a:tailEnd/>
          </a:ln>
          <a:effectLst/>
        </p:spPr>
        <p:txBody>
          <a:bodyPr vert="horz" wrap="none" lIns="95580" tIns="47790" rIns="95580" bIns="47790" numCol="1" anchor="ctr" anchorCtr="0" compatLnSpc="1">
            <a:prstTxWarp prst="textNoShape">
              <a:avLst/>
            </a:prstTxWarp>
            <a:spAutoFit/>
          </a:bodyPr>
          <a:lstStyle/>
          <a:p>
            <a:pPr algn="l" rtl="0" fontAlgn="base">
              <a:spcBef>
                <a:spcPct val="0"/>
              </a:spcBef>
              <a:spcAft>
                <a:spcPct val="0"/>
              </a:spcAft>
            </a:pPr>
            <a:endParaRPr lang="en-US" sz="4800" b="1" dirty="0">
              <a:solidFill>
                <a:srgbClr val="FFFFFF"/>
              </a:solidFill>
              <a:latin typeface="Garamond" pitchFamily="18" charset="0"/>
              <a:cs typeface="Times New Roman" pitchFamily="18" charset="0"/>
            </a:endParaRPr>
          </a:p>
        </p:txBody>
      </p:sp>
      <p:sp>
        <p:nvSpPr>
          <p:cNvPr id="6" name="Slide Number Placeholder 3"/>
          <p:cNvSpPr>
            <a:spLocks noGrp="1"/>
          </p:cNvSpPr>
          <p:nvPr>
            <p:ph type="sldNum" sz="quarter" idx="12"/>
          </p:nvPr>
        </p:nvSpPr>
        <p:spPr>
          <a:xfrm>
            <a:off x="8961120" y="6716567"/>
            <a:ext cx="400050" cy="495322"/>
          </a:xfrm>
        </p:spPr>
        <p:txBody>
          <a:bodyPr/>
          <a:lstStyle/>
          <a:p>
            <a:pPr algn="r" rtl="0" fontAlgn="base">
              <a:spcBef>
                <a:spcPct val="0"/>
              </a:spcBef>
              <a:spcAft>
                <a:spcPct val="0"/>
              </a:spcAft>
              <a:defRPr/>
            </a:pPr>
            <a:fld id="{3A46355A-CDBF-4FC4-ADC9-B0D758A083F1}" type="slidenum">
              <a:rPr lang="en-US" sz="1000">
                <a:solidFill>
                  <a:srgbClr val="000000"/>
                </a:solidFill>
                <a:latin typeface="Arial"/>
                <a:cs typeface="Arial"/>
              </a:rPr>
              <a:pPr algn="r" rtl="0" fontAlgn="base">
                <a:spcBef>
                  <a:spcPct val="0"/>
                </a:spcBef>
                <a:spcAft>
                  <a:spcPct val="0"/>
                </a:spcAft>
                <a:defRPr/>
              </a:pPr>
              <a:t>29</a:t>
            </a:fld>
            <a:endParaRPr lang="en-US" sz="1000" dirty="0">
              <a:solidFill>
                <a:srgbClr val="000000"/>
              </a:solidFill>
              <a:latin typeface="Arial"/>
              <a:cs typeface="Arial"/>
            </a:endParaRPr>
          </a:p>
        </p:txBody>
      </p:sp>
      <p:grpSp>
        <p:nvGrpSpPr>
          <p:cNvPr id="2" name="Group 9"/>
          <p:cNvGrpSpPr/>
          <p:nvPr/>
        </p:nvGrpSpPr>
        <p:grpSpPr>
          <a:xfrm>
            <a:off x="480065" y="0"/>
            <a:ext cx="8623977" cy="7132638"/>
            <a:chOff x="457200" y="0"/>
            <a:chExt cx="8213311" cy="6858000"/>
          </a:xfrm>
        </p:grpSpPr>
        <p:pic>
          <p:nvPicPr>
            <p:cNvPr id="86017" name="Picture 1"/>
            <p:cNvPicPr>
              <a:picLocks noChangeAspect="1" noChangeArrowheads="1"/>
            </p:cNvPicPr>
            <p:nvPr/>
          </p:nvPicPr>
          <p:blipFill>
            <a:blip r:embed="rId4"/>
            <a:srcRect/>
            <a:stretch>
              <a:fillRect/>
            </a:stretch>
          </p:blipFill>
          <p:spPr bwMode="auto">
            <a:xfrm>
              <a:off x="457200" y="0"/>
              <a:ext cx="8213311" cy="6858000"/>
            </a:xfrm>
            <a:prstGeom prst="rect">
              <a:avLst/>
            </a:prstGeom>
            <a:noFill/>
            <a:ln w="9525">
              <a:noFill/>
              <a:miter lim="800000"/>
              <a:headEnd/>
              <a:tailEnd/>
            </a:ln>
            <a:effectLst/>
          </p:spPr>
        </p:pic>
        <p:sp>
          <p:nvSpPr>
            <p:cNvPr id="11" name="TextBox 10"/>
            <p:cNvSpPr txBox="1"/>
            <p:nvPr/>
          </p:nvSpPr>
          <p:spPr>
            <a:xfrm>
              <a:off x="4772891" y="561201"/>
              <a:ext cx="1246909" cy="281130"/>
            </a:xfrm>
            <a:prstGeom prst="rect">
              <a:avLst/>
            </a:prstGeom>
            <a:noFill/>
          </p:spPr>
          <p:txBody>
            <a:bodyPr wrap="square" rtlCol="0">
              <a:spAutoFit/>
            </a:bodyPr>
            <a:lstStyle/>
            <a:p>
              <a:pPr algn="l" rtl="0" fontAlgn="base">
                <a:spcBef>
                  <a:spcPct val="0"/>
                </a:spcBef>
                <a:spcAft>
                  <a:spcPct val="0"/>
                </a:spcAft>
              </a:pPr>
              <a:r>
                <a:rPr lang="en-US" sz="1300" b="1" dirty="0">
                  <a:solidFill>
                    <a:srgbClr val="FFFFFF"/>
                  </a:solidFill>
                  <a:latin typeface="Trebuchet MS" pitchFamily="34" charset="0"/>
                  <a:cs typeface="Times New Roman" pitchFamily="18" charset="0"/>
                </a:rPr>
                <a:t>Library 1</a:t>
              </a:r>
            </a:p>
          </p:txBody>
        </p:sp>
        <p:sp>
          <p:nvSpPr>
            <p:cNvPr id="12" name="TextBox 11"/>
            <p:cNvSpPr txBox="1"/>
            <p:nvPr/>
          </p:nvSpPr>
          <p:spPr>
            <a:xfrm>
              <a:off x="6220691" y="533400"/>
              <a:ext cx="1246909" cy="281130"/>
            </a:xfrm>
            <a:prstGeom prst="rect">
              <a:avLst/>
            </a:prstGeom>
            <a:noFill/>
          </p:spPr>
          <p:txBody>
            <a:bodyPr wrap="square" rtlCol="0">
              <a:spAutoFit/>
            </a:bodyPr>
            <a:lstStyle/>
            <a:p>
              <a:pPr algn="l" rtl="0" fontAlgn="base">
                <a:spcBef>
                  <a:spcPct val="0"/>
                </a:spcBef>
                <a:spcAft>
                  <a:spcPct val="0"/>
                </a:spcAft>
              </a:pPr>
              <a:r>
                <a:rPr lang="en-US" sz="1300" b="1" dirty="0">
                  <a:solidFill>
                    <a:srgbClr val="FFFFFF"/>
                  </a:solidFill>
                  <a:latin typeface="Trebuchet MS" pitchFamily="34" charset="0"/>
                  <a:cs typeface="Times New Roman" pitchFamily="18" charset="0"/>
                </a:rPr>
                <a:t>Library 2</a:t>
              </a: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2" name="Rectangle 6"/>
          <p:cNvSpPr>
            <a:spLocks noGrp="1" noChangeArrowheads="1"/>
          </p:cNvSpPr>
          <p:nvPr>
            <p:ph type="title"/>
          </p:nvPr>
        </p:nvSpPr>
        <p:spPr>
          <a:xfrm>
            <a:off x="304800" y="61119"/>
            <a:ext cx="8816340" cy="1188773"/>
          </a:xfrm>
        </p:spPr>
        <p:txBody>
          <a:bodyPr/>
          <a:lstStyle/>
          <a:p>
            <a:r>
              <a:rPr lang="en-US" sz="2100" dirty="0" smtClean="0"/>
              <a:t>SUNY </a:t>
            </a:r>
            <a:r>
              <a:rPr lang="en-US" sz="2100" dirty="0"/>
              <a:t>Arts &amp; Sciences Libraries</a:t>
            </a:r>
            <a:br>
              <a:rPr lang="en-US" sz="2100" dirty="0"/>
            </a:br>
            <a:r>
              <a:rPr lang="en-US" sz="2100" dirty="0"/>
              <a:t>Monograph Purchase Comparison</a:t>
            </a:r>
            <a:br>
              <a:rPr lang="en-US" sz="2100" dirty="0"/>
            </a:br>
            <a:r>
              <a:rPr lang="en-US" sz="2100" dirty="0"/>
              <a:t>Trends</a:t>
            </a:r>
          </a:p>
        </p:txBody>
      </p:sp>
      <p:grpSp>
        <p:nvGrpSpPr>
          <p:cNvPr id="5" name="Group 4"/>
          <p:cNvGrpSpPr/>
          <p:nvPr/>
        </p:nvGrpSpPr>
        <p:grpSpPr>
          <a:xfrm>
            <a:off x="1040134" y="1347278"/>
            <a:ext cx="7665179" cy="5515907"/>
            <a:chOff x="990600" y="1295400"/>
            <a:chExt cx="7300170" cy="5303520"/>
          </a:xfrm>
        </p:grpSpPr>
        <p:pic>
          <p:nvPicPr>
            <p:cNvPr id="669707" name="Picture 11"/>
            <p:cNvPicPr>
              <a:picLocks noChangeAspect="1" noChangeArrowheads="1"/>
            </p:cNvPicPr>
            <p:nvPr/>
          </p:nvPicPr>
          <p:blipFill>
            <a:blip r:embed="rId3"/>
            <a:srcRect/>
            <a:stretch>
              <a:fillRect/>
            </a:stretch>
          </p:blipFill>
          <p:spPr bwMode="auto">
            <a:xfrm>
              <a:off x="990600" y="1295400"/>
              <a:ext cx="7300170" cy="5303520"/>
            </a:xfrm>
            <a:prstGeom prst="rect">
              <a:avLst/>
            </a:prstGeom>
            <a:noFill/>
            <a:ln w="9525">
              <a:noFill/>
              <a:miter lim="800000"/>
              <a:headEnd/>
              <a:tailEnd/>
            </a:ln>
            <a:effectLst/>
          </p:spPr>
        </p:pic>
        <p:pic>
          <p:nvPicPr>
            <p:cNvPr id="669708" name="Picture 12"/>
            <p:cNvPicPr>
              <a:picLocks noChangeAspect="1" noChangeArrowheads="1"/>
            </p:cNvPicPr>
            <p:nvPr/>
          </p:nvPicPr>
          <p:blipFill>
            <a:blip r:embed="rId4"/>
            <a:srcRect/>
            <a:stretch>
              <a:fillRect/>
            </a:stretch>
          </p:blipFill>
          <p:spPr bwMode="auto">
            <a:xfrm>
              <a:off x="6705600" y="5410200"/>
              <a:ext cx="797560" cy="822960"/>
            </a:xfrm>
            <a:prstGeom prst="rect">
              <a:avLst/>
            </a:prstGeom>
            <a:noFill/>
            <a:ln w="9525">
              <a:noFill/>
              <a:miter lim="800000"/>
              <a:headEnd/>
              <a:tailEnd/>
            </a:ln>
            <a:effectLst/>
          </p:spPr>
        </p:pic>
      </p:gr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p:cNvSpPr>
            <a:spLocks noChangeArrowheads="1"/>
          </p:cNvSpPr>
          <p:nvPr/>
        </p:nvSpPr>
        <p:spPr bwMode="auto">
          <a:xfrm>
            <a:off x="0" y="1"/>
            <a:ext cx="193170" cy="835217"/>
          </a:xfrm>
          <a:prstGeom prst="rect">
            <a:avLst/>
          </a:prstGeom>
          <a:noFill/>
          <a:ln w="9525">
            <a:noFill/>
            <a:miter lim="800000"/>
            <a:headEnd/>
            <a:tailEnd/>
          </a:ln>
          <a:effectLst/>
        </p:spPr>
        <p:txBody>
          <a:bodyPr vert="horz" wrap="none" lIns="95599" tIns="47799" rIns="95599" bIns="47799" numCol="1" anchor="ctr" anchorCtr="0" compatLnSpc="1">
            <a:prstTxWarp prst="textNoShape">
              <a:avLst/>
            </a:prstTxWarp>
            <a:spAutoFit/>
          </a:bodyPr>
          <a:lstStyle/>
          <a:p>
            <a:pPr algn="l" rtl="0" fontAlgn="base">
              <a:spcBef>
                <a:spcPct val="0"/>
              </a:spcBef>
              <a:spcAft>
                <a:spcPct val="0"/>
              </a:spcAft>
            </a:pPr>
            <a:endParaRPr lang="en-US" sz="4800" b="1" dirty="0">
              <a:solidFill>
                <a:srgbClr val="FFFFFF"/>
              </a:solidFill>
              <a:latin typeface="Garamond" pitchFamily="18" charset="0"/>
              <a:cs typeface="Times New Roman" pitchFamily="18" charset="0"/>
            </a:endParaRPr>
          </a:p>
        </p:txBody>
      </p:sp>
      <p:sp>
        <p:nvSpPr>
          <p:cNvPr id="7" name="Slide Number Placeholder 3"/>
          <p:cNvSpPr>
            <a:spLocks noGrp="1"/>
          </p:cNvSpPr>
          <p:nvPr>
            <p:ph type="sldNum" sz="quarter" idx="12"/>
          </p:nvPr>
        </p:nvSpPr>
        <p:spPr>
          <a:xfrm>
            <a:off x="8961120" y="6815632"/>
            <a:ext cx="400050" cy="495322"/>
          </a:xfrm>
        </p:spPr>
        <p:txBody>
          <a:bodyPr/>
          <a:lstStyle/>
          <a:p>
            <a:pPr algn="r" rtl="0" fontAlgn="base">
              <a:spcBef>
                <a:spcPct val="0"/>
              </a:spcBef>
              <a:spcAft>
                <a:spcPct val="0"/>
              </a:spcAft>
              <a:defRPr/>
            </a:pPr>
            <a:fld id="{3A46355A-CDBF-4FC4-ADC9-B0D758A083F1}" type="slidenum">
              <a:rPr lang="en-US" sz="1000">
                <a:solidFill>
                  <a:srgbClr val="000000"/>
                </a:solidFill>
                <a:latin typeface="Arial"/>
                <a:cs typeface="Arial"/>
              </a:rPr>
              <a:pPr algn="r" rtl="0" fontAlgn="base">
                <a:spcBef>
                  <a:spcPct val="0"/>
                </a:spcBef>
                <a:spcAft>
                  <a:spcPct val="0"/>
                </a:spcAft>
                <a:defRPr/>
              </a:pPr>
              <a:t>30</a:t>
            </a:fld>
            <a:endParaRPr lang="en-US" sz="1000" dirty="0">
              <a:solidFill>
                <a:srgbClr val="000000"/>
              </a:solidFill>
              <a:latin typeface="Arial"/>
              <a:cs typeface="Arial"/>
            </a:endParaRPr>
          </a:p>
        </p:txBody>
      </p:sp>
      <p:grpSp>
        <p:nvGrpSpPr>
          <p:cNvPr id="2" name="Group 15"/>
          <p:cNvGrpSpPr/>
          <p:nvPr/>
        </p:nvGrpSpPr>
        <p:grpSpPr>
          <a:xfrm>
            <a:off x="0" y="2"/>
            <a:ext cx="9601200" cy="6657129"/>
            <a:chOff x="0" y="0"/>
            <a:chExt cx="9144000" cy="6400800"/>
          </a:xfrm>
        </p:grpSpPr>
        <p:grpSp>
          <p:nvGrpSpPr>
            <p:cNvPr id="3" name="Group 31"/>
            <p:cNvGrpSpPr>
              <a:grpSpLocks/>
            </p:cNvGrpSpPr>
            <p:nvPr/>
          </p:nvGrpSpPr>
          <p:grpSpPr bwMode="auto">
            <a:xfrm>
              <a:off x="0" y="0"/>
              <a:ext cx="9144000" cy="923926"/>
              <a:chOff x="0" y="0"/>
              <a:chExt cx="9144000" cy="923926"/>
            </a:xfrm>
          </p:grpSpPr>
          <p:sp>
            <p:nvSpPr>
              <p:cNvPr id="12" name="Rectangle 15"/>
              <p:cNvSpPr>
                <a:spLocks noChangeArrowheads="1"/>
              </p:cNvSpPr>
              <p:nvPr/>
            </p:nvSpPr>
            <p:spPr bwMode="auto">
              <a:xfrm>
                <a:off x="0" y="0"/>
                <a:ext cx="9144000" cy="914400"/>
              </a:xfrm>
              <a:prstGeom prst="rect">
                <a:avLst/>
              </a:prstGeom>
              <a:solidFill>
                <a:srgbClr val="383855"/>
              </a:solidFill>
              <a:ln w="9525">
                <a:solidFill>
                  <a:srgbClr val="41405E"/>
                </a:solidFill>
                <a:miter lim="800000"/>
                <a:headEnd/>
                <a:tailEnd/>
              </a:ln>
              <a:effectLst>
                <a:outerShdw dist="25400" dir="5400000" algn="ctr" rotWithShape="0">
                  <a:schemeClr val="bg2"/>
                </a:outerShdw>
              </a:effectLst>
            </p:spPr>
            <p:txBody>
              <a:bodyPr wrap="none" anchor="ctr"/>
              <a:lstStyle/>
              <a:p>
                <a:pPr algn="l" rtl="0" eaLnBrk="0" fontAlgn="base" hangingPunct="0">
                  <a:spcBef>
                    <a:spcPct val="0"/>
                  </a:spcBef>
                  <a:spcAft>
                    <a:spcPct val="0"/>
                  </a:spcAft>
                  <a:buFontTx/>
                  <a:buChar char="•"/>
                  <a:defRPr/>
                </a:pPr>
                <a:endParaRPr lang="en-US" sz="3300" b="1" dirty="0">
                  <a:solidFill>
                    <a:srgbClr val="000000"/>
                  </a:solidFill>
                  <a:latin typeface="Arial" charset="0"/>
                  <a:ea typeface="ＭＳ Ｐゴシック" pitchFamily="-32" charset="-128"/>
                  <a:cs typeface="Arial"/>
                </a:endParaRPr>
              </a:p>
            </p:txBody>
          </p:sp>
          <p:cxnSp>
            <p:nvCxnSpPr>
              <p:cNvPr id="11" name="Straight Connector 24"/>
              <p:cNvCxnSpPr>
                <a:cxnSpLocks noChangeShapeType="1"/>
              </p:cNvCxnSpPr>
              <p:nvPr/>
            </p:nvCxnSpPr>
            <p:spPr bwMode="auto">
              <a:xfrm flipV="1">
                <a:off x="0" y="914400"/>
                <a:ext cx="9144000" cy="9526"/>
              </a:xfrm>
              <a:prstGeom prst="line">
                <a:avLst/>
              </a:prstGeom>
              <a:noFill/>
              <a:ln w="88900" algn="ctr">
                <a:solidFill>
                  <a:srgbClr val="393852"/>
                </a:solidFill>
                <a:round/>
                <a:headEnd/>
                <a:tailEnd/>
              </a:ln>
            </p:spPr>
          </p:cxnSp>
        </p:grpSp>
        <p:sp>
          <p:nvSpPr>
            <p:cNvPr id="14" name="TextBox 13"/>
            <p:cNvSpPr txBox="1"/>
            <p:nvPr/>
          </p:nvSpPr>
          <p:spPr>
            <a:xfrm>
              <a:off x="2057400" y="152400"/>
              <a:ext cx="5105400" cy="800219"/>
            </a:xfrm>
            <a:prstGeom prst="rect">
              <a:avLst/>
            </a:prstGeom>
            <a:noFill/>
          </p:spPr>
          <p:txBody>
            <a:bodyPr wrap="square" rtlCol="0">
              <a:spAutoFit/>
            </a:bodyPr>
            <a:lstStyle/>
            <a:p>
              <a:pPr algn="l" rtl="0" fontAlgn="base">
                <a:spcBef>
                  <a:spcPct val="0"/>
                </a:spcBef>
                <a:spcAft>
                  <a:spcPct val="0"/>
                </a:spcAft>
              </a:pPr>
              <a:r>
                <a:rPr lang="en-US" sz="4800" b="1" dirty="0">
                  <a:solidFill>
                    <a:srgbClr val="FFFFFF"/>
                  </a:solidFill>
                  <a:latin typeface="Garamond" pitchFamily="18" charset="0"/>
                  <a:cs typeface="Times New Roman" pitchFamily="18" charset="0"/>
                </a:rPr>
                <a:t>Tracking History</a:t>
              </a:r>
            </a:p>
          </p:txBody>
        </p:sp>
        <p:pic>
          <p:nvPicPr>
            <p:cNvPr id="1027" name="Picture 3"/>
            <p:cNvPicPr>
              <a:picLocks noChangeAspect="1" noChangeArrowheads="1"/>
            </p:cNvPicPr>
            <p:nvPr/>
          </p:nvPicPr>
          <p:blipFill>
            <a:blip r:embed="rId3"/>
            <a:srcRect/>
            <a:stretch>
              <a:fillRect/>
            </a:stretch>
          </p:blipFill>
          <p:spPr bwMode="auto">
            <a:xfrm>
              <a:off x="15766" y="1097280"/>
              <a:ext cx="9067907" cy="5303520"/>
            </a:xfrm>
            <a:prstGeom prst="rect">
              <a:avLst/>
            </a:prstGeom>
            <a:noFill/>
            <a:ln w="9525">
              <a:noFill/>
              <a:miter lim="800000"/>
              <a:headEnd/>
              <a:tailEnd/>
            </a:ln>
            <a:effectLst/>
          </p:spPr>
        </p:pic>
      </p:grpSp>
      <p:sp>
        <p:nvSpPr>
          <p:cNvPr id="671748" name="AutoShape 4"/>
          <p:cNvSpPr>
            <a:spLocks noChangeArrowheads="1"/>
          </p:cNvSpPr>
          <p:nvPr/>
        </p:nvSpPr>
        <p:spPr bwMode="auto">
          <a:xfrm rot="10800000">
            <a:off x="4800600" y="5864613"/>
            <a:ext cx="3200400" cy="713264"/>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9525">
            <a:solidFill>
              <a:srgbClr val="FF0000"/>
            </a:solidFill>
            <a:miter lim="800000"/>
            <a:headEnd/>
            <a:tailEnd/>
          </a:ln>
        </p:spPr>
        <p:txBody>
          <a:bodyPr vert="horz" wrap="square" lIns="95599" tIns="47799" rIns="95599" bIns="47799" numCol="1" anchor="t" anchorCtr="0" compatLnSpc="1">
            <a:prstTxWarp prst="textNoShape">
              <a:avLst/>
            </a:prstTxWarp>
          </a:bodyPr>
          <a:lstStyle/>
          <a:p>
            <a:pPr algn="l" rtl="0" fontAlgn="base">
              <a:spcBef>
                <a:spcPct val="0"/>
              </a:spcBef>
              <a:spcAft>
                <a:spcPct val="0"/>
              </a:spcAft>
            </a:pPr>
            <a:endParaRPr lang="en-US" sz="4800" b="1" dirty="0">
              <a:solidFill>
                <a:srgbClr val="FFFFFF"/>
              </a:solidFill>
              <a:latin typeface="Garamond" pitchFamily="18" charset="0"/>
              <a:cs typeface="Times New Roman" pitchFamily="18" charset="0"/>
            </a:endParaRPr>
          </a:p>
        </p:txBody>
      </p:sp>
      <p:sp>
        <p:nvSpPr>
          <p:cNvPr id="673795" name="AutoShape 3"/>
          <p:cNvSpPr>
            <a:spLocks noChangeArrowheads="1"/>
          </p:cNvSpPr>
          <p:nvPr/>
        </p:nvSpPr>
        <p:spPr bwMode="auto">
          <a:xfrm rot="10800000" flipH="1">
            <a:off x="1040130" y="3645573"/>
            <a:ext cx="3280410" cy="79251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9525">
            <a:solidFill>
              <a:srgbClr val="FF0000"/>
            </a:solidFill>
            <a:miter lim="800000"/>
            <a:headEnd/>
            <a:tailEnd/>
          </a:ln>
        </p:spPr>
        <p:txBody>
          <a:bodyPr vert="horz" wrap="square" lIns="95599" tIns="47799" rIns="95599" bIns="47799" numCol="1" anchor="t" anchorCtr="0" compatLnSpc="1">
            <a:prstTxWarp prst="textNoShape">
              <a:avLst/>
            </a:prstTxWarp>
          </a:bodyPr>
          <a:lstStyle/>
          <a:p>
            <a:pPr algn="l" rtl="0" fontAlgn="base">
              <a:spcBef>
                <a:spcPct val="0"/>
              </a:spcBef>
              <a:spcAft>
                <a:spcPct val="0"/>
              </a:spcAft>
            </a:pPr>
            <a:endParaRPr lang="en-US" sz="4800" b="1" dirty="0">
              <a:solidFill>
                <a:srgbClr val="FFFFFF"/>
              </a:solidFill>
              <a:latin typeface="Garamond"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480060" y="792516"/>
            <a:ext cx="8641080" cy="5706110"/>
          </a:xfrm>
          <a:prstGeom prst="rect">
            <a:avLst/>
          </a:prstGeom>
          <a:noFill/>
          <a:ln w="9525">
            <a:noFill/>
            <a:miter lim="800000"/>
            <a:headEnd/>
            <a:tailEnd/>
          </a:ln>
        </p:spPr>
        <p:txBody>
          <a:bodyPr lIns="95580" tIns="47790" rIns="95580" bIns="47790"/>
          <a:lstStyle/>
          <a:p>
            <a:pPr algn="ctr" rtl="0" fontAlgn="base">
              <a:spcBef>
                <a:spcPct val="20000"/>
              </a:spcBef>
              <a:spcAft>
                <a:spcPct val="0"/>
              </a:spcAft>
            </a:pPr>
            <a:endParaRPr lang="en-US" sz="5800" dirty="0">
              <a:solidFill>
                <a:srgbClr val="FFFFFF"/>
              </a:solidFill>
              <a:latin typeface="Times New Roman" pitchFamily="18" charset="0"/>
              <a:cs typeface="Times New Roman" pitchFamily="18" charset="0"/>
            </a:endParaRPr>
          </a:p>
        </p:txBody>
      </p:sp>
      <p:sp>
        <p:nvSpPr>
          <p:cNvPr id="89091" name="Rectangle 3"/>
          <p:cNvSpPr>
            <a:spLocks noGrp="1" noChangeArrowheads="1"/>
          </p:cNvSpPr>
          <p:nvPr>
            <p:ph idx="1"/>
          </p:nvPr>
        </p:nvSpPr>
        <p:spPr>
          <a:xfrm>
            <a:off x="400050" y="1981293"/>
            <a:ext cx="9041130" cy="4517337"/>
          </a:xfrm>
        </p:spPr>
        <p:txBody>
          <a:bodyPr/>
          <a:lstStyle/>
          <a:p>
            <a:pPr eaLnBrk="1" hangingPunct="1">
              <a:lnSpc>
                <a:spcPct val="85000"/>
              </a:lnSpc>
              <a:spcBef>
                <a:spcPct val="45000"/>
              </a:spcBef>
              <a:buClr>
                <a:srgbClr val="D06D00"/>
              </a:buClr>
            </a:pPr>
            <a:r>
              <a:rPr lang="en-US" sz="4200" b="1" dirty="0" smtClean="0">
                <a:latin typeface="Trebuchet MS" pitchFamily="34" charset="0"/>
                <a:cs typeface="Times New Roman" pitchFamily="18" charset="0"/>
              </a:rPr>
              <a:t>Library staff allocation and responsibilities – cross training</a:t>
            </a:r>
          </a:p>
          <a:p>
            <a:pPr eaLnBrk="1" hangingPunct="1">
              <a:lnSpc>
                <a:spcPct val="85000"/>
              </a:lnSpc>
              <a:spcBef>
                <a:spcPct val="45000"/>
              </a:spcBef>
              <a:buClr>
                <a:srgbClr val="D06D00"/>
              </a:buClr>
            </a:pPr>
            <a:r>
              <a:rPr lang="en-US" sz="4200" b="1" dirty="0" smtClean="0">
                <a:latin typeface="Trebuchet MS" pitchFamily="34" charset="0"/>
                <a:cs typeface="Times New Roman" pitchFamily="18" charset="0"/>
              </a:rPr>
              <a:t>Work flow modifications</a:t>
            </a:r>
          </a:p>
          <a:p>
            <a:pPr eaLnBrk="1" hangingPunct="1">
              <a:lnSpc>
                <a:spcPct val="85000"/>
              </a:lnSpc>
              <a:spcBef>
                <a:spcPct val="45000"/>
              </a:spcBef>
              <a:buClr>
                <a:srgbClr val="D06D00"/>
              </a:buClr>
            </a:pPr>
            <a:r>
              <a:rPr lang="en-US" sz="4200" b="1" dirty="0" smtClean="0">
                <a:latin typeface="Trebuchet MS" pitchFamily="34" charset="0"/>
                <a:cs typeface="Times New Roman" pitchFamily="18" charset="0"/>
              </a:rPr>
              <a:t>Staffing schedules</a:t>
            </a:r>
            <a:endParaRPr lang="en-US" sz="4800" b="1" dirty="0" smtClean="0">
              <a:latin typeface="Garamond" pitchFamily="18" charset="0"/>
              <a:cs typeface="Times New Roman" pitchFamily="18" charset="0"/>
            </a:endParaRPr>
          </a:p>
          <a:p>
            <a:pPr eaLnBrk="1" hangingPunct="1">
              <a:lnSpc>
                <a:spcPct val="85000"/>
              </a:lnSpc>
              <a:spcBef>
                <a:spcPct val="45000"/>
              </a:spcBef>
              <a:buClr>
                <a:srgbClr val="D06D00"/>
              </a:buClr>
            </a:pPr>
            <a:r>
              <a:rPr lang="en-US" sz="4200" b="1" dirty="0" smtClean="0">
                <a:latin typeface="Trebuchet MS" pitchFamily="34" charset="0"/>
                <a:cs typeface="Times New Roman" pitchFamily="18" charset="0"/>
              </a:rPr>
              <a:t>Odyssey Trusted Sender</a:t>
            </a:r>
          </a:p>
        </p:txBody>
      </p:sp>
      <p:sp>
        <p:nvSpPr>
          <p:cNvPr id="89092" name="Slide Number Placeholder 1"/>
          <p:cNvSpPr txBox="1">
            <a:spLocks/>
          </p:cNvSpPr>
          <p:nvPr/>
        </p:nvSpPr>
        <p:spPr bwMode="auto">
          <a:xfrm>
            <a:off x="8401050" y="6657134"/>
            <a:ext cx="400050" cy="254265"/>
          </a:xfrm>
          <a:prstGeom prst="rect">
            <a:avLst/>
          </a:prstGeom>
          <a:noFill/>
          <a:ln w="9525">
            <a:noFill/>
            <a:miter lim="800000"/>
            <a:headEnd/>
            <a:tailEnd/>
          </a:ln>
        </p:spPr>
        <p:txBody>
          <a:bodyPr lIns="95580" tIns="47790" rIns="95580" bIns="47790"/>
          <a:lstStyle/>
          <a:p>
            <a:pPr algn="r" rtl="0" fontAlgn="base">
              <a:spcBef>
                <a:spcPct val="0"/>
              </a:spcBef>
              <a:spcAft>
                <a:spcPct val="0"/>
              </a:spcAft>
            </a:pPr>
            <a:fld id="{4404B2E6-C571-4390-91B4-1AD1C4EA73EF}" type="slidenum">
              <a:rPr lang="en-US" sz="900" b="1">
                <a:solidFill>
                  <a:srgbClr val="000000"/>
                </a:solidFill>
                <a:latin typeface="Trebuchet MS" pitchFamily="34" charset="0"/>
                <a:cs typeface="Arial" pitchFamily="34" charset="0"/>
              </a:rPr>
              <a:pPr algn="r" rtl="0" fontAlgn="base">
                <a:spcBef>
                  <a:spcPct val="0"/>
                </a:spcBef>
                <a:spcAft>
                  <a:spcPct val="0"/>
                </a:spcAft>
              </a:pPr>
              <a:t>31</a:t>
            </a:fld>
            <a:endParaRPr lang="en-US" sz="900" b="1" dirty="0">
              <a:solidFill>
                <a:srgbClr val="000000"/>
              </a:solidFill>
              <a:latin typeface="Trebuchet MS" pitchFamily="34" charset="0"/>
              <a:cs typeface="Arial" pitchFamily="34" charset="0"/>
            </a:endParaRPr>
          </a:p>
        </p:txBody>
      </p:sp>
      <p:grpSp>
        <p:nvGrpSpPr>
          <p:cNvPr id="2" name="Group 20"/>
          <p:cNvGrpSpPr>
            <a:grpSpLocks/>
          </p:cNvGrpSpPr>
          <p:nvPr/>
        </p:nvGrpSpPr>
        <p:grpSpPr bwMode="auto">
          <a:xfrm>
            <a:off x="320044" y="6586138"/>
            <a:ext cx="8874443" cy="379747"/>
            <a:chOff x="304800" y="6331902"/>
            <a:chExt cx="8451314" cy="365760"/>
          </a:xfrm>
        </p:grpSpPr>
        <p:sp>
          <p:nvSpPr>
            <p:cNvPr id="89100" name="Line 31"/>
            <p:cNvSpPr>
              <a:spLocks noChangeShapeType="1"/>
            </p:cNvSpPr>
            <p:nvPr/>
          </p:nvSpPr>
          <p:spPr bwMode="auto">
            <a:xfrm>
              <a:off x="304800" y="6507164"/>
              <a:ext cx="7772400" cy="0"/>
            </a:xfrm>
            <a:prstGeom prst="line">
              <a:avLst/>
            </a:prstGeom>
            <a:noFill/>
            <a:ln w="9525">
              <a:solidFill>
                <a:srgbClr val="E88733"/>
              </a:solidFill>
              <a:round/>
              <a:headEnd/>
              <a:tailEnd/>
            </a:ln>
          </p:spPr>
          <p:txBody>
            <a:bodyPr wrap="none" anchor="ctr"/>
            <a:lstStyle/>
            <a:p>
              <a:pPr algn="l" rtl="0" fontAlgn="base">
                <a:spcBef>
                  <a:spcPct val="0"/>
                </a:spcBef>
                <a:spcAft>
                  <a:spcPct val="0"/>
                </a:spcAft>
              </a:pPr>
              <a:endParaRPr lang="en-US" sz="4800" b="1" dirty="0">
                <a:solidFill>
                  <a:srgbClr val="FFFFFF"/>
                </a:solidFill>
                <a:latin typeface="Garamond" pitchFamily="18" charset="0"/>
                <a:cs typeface="Times New Roman" pitchFamily="18" charset="0"/>
              </a:endParaRPr>
            </a:p>
          </p:txBody>
        </p:sp>
        <p:pic>
          <p:nvPicPr>
            <p:cNvPr id="89101" name="Picture 9" descr="logo copy.jpg"/>
            <p:cNvPicPr>
              <a:picLocks noChangeAspect="1"/>
            </p:cNvPicPr>
            <p:nvPr/>
          </p:nvPicPr>
          <p:blipFill>
            <a:blip r:embed="rId4"/>
            <a:srcRect/>
            <a:stretch>
              <a:fillRect/>
            </a:stretch>
          </p:blipFill>
          <p:spPr bwMode="auto">
            <a:xfrm>
              <a:off x="8315326" y="6331902"/>
              <a:ext cx="440788" cy="365760"/>
            </a:xfrm>
            <a:prstGeom prst="rect">
              <a:avLst/>
            </a:prstGeom>
            <a:noFill/>
            <a:ln w="9525">
              <a:noFill/>
              <a:miter lim="800000"/>
              <a:headEnd/>
              <a:tailEnd/>
            </a:ln>
          </p:spPr>
        </p:pic>
      </p:grpSp>
      <p:grpSp>
        <p:nvGrpSpPr>
          <p:cNvPr id="3" name="Group 14"/>
          <p:cNvGrpSpPr>
            <a:grpSpLocks/>
          </p:cNvGrpSpPr>
          <p:nvPr/>
        </p:nvGrpSpPr>
        <p:grpSpPr bwMode="auto">
          <a:xfrm>
            <a:off x="0" y="-158503"/>
            <a:ext cx="9601200" cy="1433132"/>
            <a:chOff x="0" y="-152400"/>
            <a:chExt cx="9144000" cy="1377950"/>
          </a:xfrm>
        </p:grpSpPr>
        <p:grpSp>
          <p:nvGrpSpPr>
            <p:cNvPr id="4" name="Group 16"/>
            <p:cNvGrpSpPr>
              <a:grpSpLocks/>
            </p:cNvGrpSpPr>
            <p:nvPr/>
          </p:nvGrpSpPr>
          <p:grpSpPr bwMode="auto">
            <a:xfrm>
              <a:off x="0" y="-152400"/>
              <a:ext cx="9144000" cy="1377950"/>
              <a:chOff x="0" y="-152400"/>
              <a:chExt cx="9144000" cy="1377950"/>
            </a:xfrm>
          </p:grpSpPr>
          <p:sp>
            <p:nvSpPr>
              <p:cNvPr id="19" name="Rectangle 15"/>
              <p:cNvSpPr>
                <a:spLocks noChangeArrowheads="1"/>
              </p:cNvSpPr>
              <p:nvPr/>
            </p:nvSpPr>
            <p:spPr bwMode="auto">
              <a:xfrm>
                <a:off x="0" y="0"/>
                <a:ext cx="9144000" cy="914400"/>
              </a:xfrm>
              <a:prstGeom prst="rect">
                <a:avLst/>
              </a:prstGeom>
              <a:solidFill>
                <a:srgbClr val="383855"/>
              </a:solidFill>
              <a:ln w="9525">
                <a:noFill/>
                <a:miter lim="800000"/>
                <a:headEnd/>
                <a:tailEnd/>
              </a:ln>
              <a:effectLst>
                <a:outerShdw dist="25400" dir="5400000" algn="ctr" rotWithShape="0">
                  <a:srgbClr val="808080"/>
                </a:outerShdw>
              </a:effectLst>
            </p:spPr>
            <p:txBody>
              <a:bodyPr wrap="none" anchor="ctr"/>
              <a:lstStyle/>
              <a:p>
                <a:pPr algn="l" rtl="0" eaLnBrk="0" fontAlgn="base" hangingPunct="0">
                  <a:spcBef>
                    <a:spcPct val="0"/>
                  </a:spcBef>
                  <a:spcAft>
                    <a:spcPct val="0"/>
                  </a:spcAft>
                  <a:buFontTx/>
                  <a:buChar char="•"/>
                  <a:defRPr/>
                </a:pPr>
                <a:endParaRPr lang="en-US" sz="3300" b="1" dirty="0">
                  <a:solidFill>
                    <a:srgbClr val="000000"/>
                  </a:solidFill>
                  <a:latin typeface="Arial" charset="0"/>
                  <a:ea typeface="ＭＳ Ｐゴシック" pitchFamily="-32" charset="-128"/>
                  <a:cs typeface="Times New Roman" pitchFamily="18" charset="0"/>
                </a:endParaRPr>
              </a:p>
            </p:txBody>
          </p:sp>
          <p:pic>
            <p:nvPicPr>
              <p:cNvPr id="89099" name="Picture 20" descr="IDS final logo for PP"/>
              <p:cNvPicPr>
                <a:picLocks noChangeAspect="1" noChangeArrowheads="1"/>
              </p:cNvPicPr>
              <p:nvPr/>
            </p:nvPicPr>
            <p:blipFill>
              <a:blip r:embed="rId5">
                <a:clrChange>
                  <a:clrFrom>
                    <a:srgbClr val="41415D"/>
                  </a:clrFrom>
                  <a:clrTo>
                    <a:srgbClr val="41415D">
                      <a:alpha val="0"/>
                    </a:srgbClr>
                  </a:clrTo>
                </a:clrChange>
              </a:blip>
              <a:srcRect/>
              <a:stretch>
                <a:fillRect/>
              </a:stretch>
            </p:blipFill>
            <p:spPr bwMode="auto">
              <a:xfrm>
                <a:off x="152400" y="-152400"/>
                <a:ext cx="2819400" cy="1377950"/>
              </a:xfrm>
              <a:prstGeom prst="rect">
                <a:avLst/>
              </a:prstGeom>
              <a:noFill/>
              <a:ln w="9525">
                <a:noFill/>
                <a:miter lim="800000"/>
                <a:headEnd/>
                <a:tailEnd/>
              </a:ln>
            </p:spPr>
          </p:pic>
        </p:grpSp>
        <p:cxnSp>
          <p:nvCxnSpPr>
            <p:cNvPr id="89097" name="Straight Connector 17"/>
            <p:cNvCxnSpPr>
              <a:cxnSpLocks noChangeShapeType="1"/>
            </p:cNvCxnSpPr>
            <p:nvPr/>
          </p:nvCxnSpPr>
          <p:spPr bwMode="auto">
            <a:xfrm>
              <a:off x="0" y="914400"/>
              <a:ext cx="9144000" cy="1588"/>
            </a:xfrm>
            <a:prstGeom prst="line">
              <a:avLst/>
            </a:prstGeom>
            <a:noFill/>
            <a:ln w="41275" algn="ctr">
              <a:solidFill>
                <a:srgbClr val="41405C"/>
              </a:solidFill>
              <a:round/>
              <a:headEnd/>
              <a:tailEnd/>
            </a:ln>
          </p:spPr>
        </p:cxnSp>
      </p:grpSp>
      <p:sp>
        <p:nvSpPr>
          <p:cNvPr id="89095" name="Text Box 27"/>
          <p:cNvSpPr txBox="1">
            <a:spLocks noChangeArrowheads="1"/>
          </p:cNvSpPr>
          <p:nvPr/>
        </p:nvSpPr>
        <p:spPr bwMode="auto">
          <a:xfrm>
            <a:off x="400050" y="6893238"/>
            <a:ext cx="3200400" cy="239405"/>
          </a:xfrm>
          <a:prstGeom prst="rect">
            <a:avLst/>
          </a:prstGeom>
          <a:noFill/>
          <a:ln w="9525">
            <a:noFill/>
            <a:miter lim="800000"/>
            <a:headEnd/>
            <a:tailEnd/>
          </a:ln>
        </p:spPr>
        <p:txBody>
          <a:bodyPr lIns="0" tIns="47790" rIns="95580" bIns="47790">
            <a:spAutoFit/>
          </a:bodyPr>
          <a:lstStyle/>
          <a:p>
            <a:pPr algn="l" rtl="0" eaLnBrk="0" fontAlgn="base" hangingPunct="0">
              <a:spcBef>
                <a:spcPct val="50000"/>
              </a:spcBef>
              <a:spcAft>
                <a:spcPct val="0"/>
              </a:spcAft>
            </a:pPr>
            <a:r>
              <a:rPr lang="en-US" sz="900" b="1" dirty="0">
                <a:solidFill>
                  <a:srgbClr val="373952"/>
                </a:solidFill>
                <a:latin typeface="Arial" pitchFamily="34" charset="0"/>
                <a:ea typeface="ＭＳ Ｐゴシック"/>
                <a:cs typeface="ＭＳ Ｐゴシック"/>
              </a:rPr>
              <a:t>2009</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90114" name="Text Box 4"/>
          <p:cNvSpPr txBox="1">
            <a:spLocks noChangeArrowheads="1"/>
          </p:cNvSpPr>
          <p:nvPr/>
        </p:nvSpPr>
        <p:spPr bwMode="auto">
          <a:xfrm>
            <a:off x="863445" y="5744086"/>
            <a:ext cx="193170" cy="388940"/>
          </a:xfrm>
          <a:prstGeom prst="rect">
            <a:avLst/>
          </a:prstGeom>
          <a:noFill/>
          <a:ln w="9525">
            <a:noFill/>
            <a:miter lim="800000"/>
            <a:headEnd/>
            <a:tailEnd/>
          </a:ln>
        </p:spPr>
        <p:txBody>
          <a:bodyPr wrap="none" lIns="95580" tIns="47790" rIns="95580" bIns="47790">
            <a:spAutoFit/>
          </a:bodyPr>
          <a:lstStyle/>
          <a:p>
            <a:pPr algn="l" rtl="0" eaLnBrk="0" fontAlgn="base" hangingPunct="0">
              <a:spcBef>
                <a:spcPct val="0"/>
              </a:spcBef>
              <a:spcAft>
                <a:spcPct val="0"/>
              </a:spcAft>
            </a:pPr>
            <a:endParaRPr lang="en-US" kern="1200">
              <a:solidFill>
                <a:srgbClr val="000000"/>
              </a:solidFill>
              <a:latin typeface="Arial" pitchFamily="34" charset="0"/>
              <a:ea typeface="+mn-ea"/>
              <a:cs typeface="Times New Roman" pitchFamily="18" charset="0"/>
            </a:endParaRPr>
          </a:p>
        </p:txBody>
      </p:sp>
      <p:grpSp>
        <p:nvGrpSpPr>
          <p:cNvPr id="2" name="Group 15"/>
          <p:cNvGrpSpPr>
            <a:grpSpLocks/>
          </p:cNvGrpSpPr>
          <p:nvPr/>
        </p:nvGrpSpPr>
        <p:grpSpPr bwMode="auto">
          <a:xfrm>
            <a:off x="320040" y="6585475"/>
            <a:ext cx="8873880" cy="380407"/>
            <a:chOff x="304800" y="6225540"/>
            <a:chExt cx="8451314" cy="365760"/>
          </a:xfrm>
        </p:grpSpPr>
        <p:sp>
          <p:nvSpPr>
            <p:cNvPr id="90126" name="Line 31"/>
            <p:cNvSpPr>
              <a:spLocks noChangeShapeType="1"/>
            </p:cNvSpPr>
            <p:nvPr/>
          </p:nvSpPr>
          <p:spPr bwMode="auto">
            <a:xfrm>
              <a:off x="304800" y="6400800"/>
              <a:ext cx="7772400" cy="0"/>
            </a:xfrm>
            <a:prstGeom prst="line">
              <a:avLst/>
            </a:prstGeom>
            <a:noFill/>
            <a:ln w="9525">
              <a:solidFill>
                <a:srgbClr val="E88733"/>
              </a:solidFill>
              <a:round/>
              <a:headEnd/>
              <a:tailEnd/>
            </a:ln>
          </p:spPr>
          <p:txBody>
            <a:bodyPr wrap="none" anchor="ctr"/>
            <a:lstStyle/>
            <a:p>
              <a:pPr algn="l" rtl="0" fontAlgn="base">
                <a:spcBef>
                  <a:spcPct val="0"/>
                </a:spcBef>
                <a:spcAft>
                  <a:spcPct val="0"/>
                </a:spcAft>
              </a:pPr>
              <a:endParaRPr lang="en-US" sz="4800" b="1" dirty="0">
                <a:solidFill>
                  <a:srgbClr val="FFFFFF"/>
                </a:solidFill>
                <a:latin typeface="Garamond" pitchFamily="18" charset="0"/>
                <a:cs typeface="Times New Roman" pitchFamily="18" charset="0"/>
              </a:endParaRPr>
            </a:p>
          </p:txBody>
        </p:sp>
        <p:pic>
          <p:nvPicPr>
            <p:cNvPr id="90127" name="Picture 22" descr="logo copy.jpg"/>
            <p:cNvPicPr>
              <a:picLocks noChangeAspect="1"/>
            </p:cNvPicPr>
            <p:nvPr/>
          </p:nvPicPr>
          <p:blipFill>
            <a:blip r:embed="rId4"/>
            <a:srcRect/>
            <a:stretch>
              <a:fillRect/>
            </a:stretch>
          </p:blipFill>
          <p:spPr bwMode="auto">
            <a:xfrm>
              <a:off x="8315326" y="6225540"/>
              <a:ext cx="440788" cy="365760"/>
            </a:xfrm>
            <a:prstGeom prst="rect">
              <a:avLst/>
            </a:prstGeom>
            <a:noFill/>
            <a:ln w="9525">
              <a:noFill/>
              <a:miter lim="800000"/>
              <a:headEnd/>
              <a:tailEnd/>
            </a:ln>
          </p:spPr>
        </p:pic>
      </p:grpSp>
      <p:grpSp>
        <p:nvGrpSpPr>
          <p:cNvPr id="3" name="Group 19"/>
          <p:cNvGrpSpPr>
            <a:grpSpLocks/>
          </p:cNvGrpSpPr>
          <p:nvPr/>
        </p:nvGrpSpPr>
        <p:grpSpPr bwMode="auto">
          <a:xfrm>
            <a:off x="0" y="-158503"/>
            <a:ext cx="9601200" cy="1433132"/>
            <a:chOff x="0" y="-152400"/>
            <a:chExt cx="9144000" cy="1377950"/>
          </a:xfrm>
        </p:grpSpPr>
        <p:grpSp>
          <p:nvGrpSpPr>
            <p:cNvPr id="4" name="Group 16"/>
            <p:cNvGrpSpPr>
              <a:grpSpLocks/>
            </p:cNvGrpSpPr>
            <p:nvPr/>
          </p:nvGrpSpPr>
          <p:grpSpPr bwMode="auto">
            <a:xfrm>
              <a:off x="0" y="-152400"/>
              <a:ext cx="9144000" cy="1377950"/>
              <a:chOff x="0" y="-152400"/>
              <a:chExt cx="9144000" cy="1377950"/>
            </a:xfrm>
          </p:grpSpPr>
          <p:sp>
            <p:nvSpPr>
              <p:cNvPr id="29" name="Rectangle 15"/>
              <p:cNvSpPr>
                <a:spLocks noChangeArrowheads="1"/>
              </p:cNvSpPr>
              <p:nvPr/>
            </p:nvSpPr>
            <p:spPr bwMode="auto">
              <a:xfrm>
                <a:off x="0" y="0"/>
                <a:ext cx="9144000" cy="914400"/>
              </a:xfrm>
              <a:prstGeom prst="rect">
                <a:avLst/>
              </a:prstGeom>
              <a:solidFill>
                <a:srgbClr val="383855"/>
              </a:solidFill>
              <a:ln w="9525">
                <a:noFill/>
                <a:miter lim="800000"/>
                <a:headEnd/>
                <a:tailEnd/>
              </a:ln>
              <a:effectLst>
                <a:outerShdw dist="25400" dir="5400000" algn="ctr" rotWithShape="0">
                  <a:srgbClr val="808080"/>
                </a:outerShdw>
              </a:effectLst>
            </p:spPr>
            <p:txBody>
              <a:bodyPr wrap="none" anchor="ctr"/>
              <a:lstStyle/>
              <a:p>
                <a:pPr algn="l" rtl="0" eaLnBrk="0" fontAlgn="base" hangingPunct="0">
                  <a:spcBef>
                    <a:spcPct val="0"/>
                  </a:spcBef>
                  <a:spcAft>
                    <a:spcPct val="0"/>
                  </a:spcAft>
                  <a:buFontTx/>
                  <a:buChar char="•"/>
                  <a:defRPr/>
                </a:pPr>
                <a:endParaRPr lang="en-US" sz="3300" b="1" dirty="0">
                  <a:solidFill>
                    <a:srgbClr val="000000"/>
                  </a:solidFill>
                  <a:latin typeface="Arial" charset="0"/>
                  <a:ea typeface="ＭＳ Ｐゴシック" pitchFamily="-32" charset="-128"/>
                  <a:cs typeface="Times New Roman" pitchFamily="18" charset="0"/>
                </a:endParaRPr>
              </a:p>
            </p:txBody>
          </p:sp>
          <p:pic>
            <p:nvPicPr>
              <p:cNvPr id="90125" name="Picture 20" descr="IDS final logo for PP"/>
              <p:cNvPicPr>
                <a:picLocks noChangeAspect="1" noChangeArrowheads="1"/>
              </p:cNvPicPr>
              <p:nvPr/>
            </p:nvPicPr>
            <p:blipFill>
              <a:blip r:embed="rId5">
                <a:clrChange>
                  <a:clrFrom>
                    <a:srgbClr val="41415D"/>
                  </a:clrFrom>
                  <a:clrTo>
                    <a:srgbClr val="41415D">
                      <a:alpha val="0"/>
                    </a:srgbClr>
                  </a:clrTo>
                </a:clrChange>
              </a:blip>
              <a:srcRect/>
              <a:stretch>
                <a:fillRect/>
              </a:stretch>
            </p:blipFill>
            <p:spPr bwMode="auto">
              <a:xfrm>
                <a:off x="152400" y="-152400"/>
                <a:ext cx="2819400" cy="1377950"/>
              </a:xfrm>
              <a:prstGeom prst="rect">
                <a:avLst/>
              </a:prstGeom>
              <a:noFill/>
              <a:ln w="9525">
                <a:noFill/>
                <a:miter lim="800000"/>
                <a:headEnd/>
                <a:tailEnd/>
              </a:ln>
            </p:spPr>
          </p:pic>
        </p:grpSp>
        <p:cxnSp>
          <p:nvCxnSpPr>
            <p:cNvPr id="90123" name="Straight Connector 26"/>
            <p:cNvCxnSpPr>
              <a:cxnSpLocks noChangeShapeType="1"/>
            </p:cNvCxnSpPr>
            <p:nvPr/>
          </p:nvCxnSpPr>
          <p:spPr bwMode="auto">
            <a:xfrm>
              <a:off x="0" y="914400"/>
              <a:ext cx="9144000" cy="1588"/>
            </a:xfrm>
            <a:prstGeom prst="line">
              <a:avLst/>
            </a:prstGeom>
            <a:noFill/>
            <a:ln w="41275" algn="ctr">
              <a:solidFill>
                <a:srgbClr val="41405C"/>
              </a:solidFill>
              <a:round/>
              <a:headEnd/>
              <a:tailEnd/>
            </a:ln>
          </p:spPr>
        </p:cxnSp>
      </p:grpSp>
      <p:sp>
        <p:nvSpPr>
          <p:cNvPr id="90117" name="Text Box 27"/>
          <p:cNvSpPr txBox="1">
            <a:spLocks noChangeArrowheads="1"/>
          </p:cNvSpPr>
          <p:nvPr/>
        </p:nvSpPr>
        <p:spPr bwMode="auto">
          <a:xfrm>
            <a:off x="400050" y="6767756"/>
            <a:ext cx="3200400" cy="239405"/>
          </a:xfrm>
          <a:prstGeom prst="rect">
            <a:avLst/>
          </a:prstGeom>
          <a:noFill/>
          <a:ln w="9525">
            <a:noFill/>
            <a:miter lim="800000"/>
            <a:headEnd/>
            <a:tailEnd/>
          </a:ln>
        </p:spPr>
        <p:txBody>
          <a:bodyPr lIns="0" tIns="47790" rIns="95580" bIns="47790">
            <a:spAutoFit/>
          </a:bodyPr>
          <a:lstStyle/>
          <a:p>
            <a:pPr algn="l" rtl="0" eaLnBrk="0" fontAlgn="base" hangingPunct="0">
              <a:spcBef>
                <a:spcPct val="50000"/>
              </a:spcBef>
              <a:spcAft>
                <a:spcPct val="0"/>
              </a:spcAft>
            </a:pPr>
            <a:r>
              <a:rPr lang="en-US" sz="900" b="1" dirty="0">
                <a:solidFill>
                  <a:srgbClr val="373952"/>
                </a:solidFill>
                <a:latin typeface="Arial" pitchFamily="34" charset="0"/>
                <a:ea typeface="ＭＳ Ｐゴシック"/>
                <a:cs typeface="ＭＳ Ｐゴシック"/>
              </a:rPr>
              <a:t>2009</a:t>
            </a:r>
          </a:p>
        </p:txBody>
      </p:sp>
      <p:sp>
        <p:nvSpPr>
          <p:cNvPr id="90118" name="TextBox 14"/>
          <p:cNvSpPr txBox="1">
            <a:spLocks noChangeArrowheads="1"/>
          </p:cNvSpPr>
          <p:nvPr/>
        </p:nvSpPr>
        <p:spPr bwMode="auto">
          <a:xfrm>
            <a:off x="4080510" y="158503"/>
            <a:ext cx="5200650" cy="832141"/>
          </a:xfrm>
          <a:prstGeom prst="rect">
            <a:avLst/>
          </a:prstGeom>
          <a:noFill/>
          <a:ln w="9525">
            <a:noFill/>
            <a:miter lim="800000"/>
            <a:headEnd/>
            <a:tailEnd/>
          </a:ln>
        </p:spPr>
        <p:txBody>
          <a:bodyPr lIns="95580" tIns="47790" rIns="95580" bIns="47790">
            <a:spAutoFit/>
          </a:bodyPr>
          <a:lstStyle/>
          <a:p>
            <a:pPr algn="r" rtl="0" fontAlgn="base">
              <a:spcBef>
                <a:spcPct val="0"/>
              </a:spcBef>
              <a:spcAft>
                <a:spcPct val="0"/>
              </a:spcAft>
            </a:pPr>
            <a:r>
              <a:rPr lang="en-US" sz="4800" b="1" dirty="0">
                <a:solidFill>
                  <a:srgbClr val="FFFFFF"/>
                </a:solidFill>
                <a:latin typeface="Garamond" pitchFamily="18" charset="0"/>
                <a:cs typeface="Times New Roman" pitchFamily="18" charset="0"/>
              </a:rPr>
              <a:t>Outcomes</a:t>
            </a:r>
          </a:p>
        </p:txBody>
      </p:sp>
      <p:graphicFrame>
        <p:nvGraphicFramePr>
          <p:cNvPr id="17" name="Chart 16"/>
          <p:cNvGraphicFramePr/>
          <p:nvPr/>
        </p:nvGraphicFramePr>
        <p:xfrm>
          <a:off x="480060" y="792515"/>
          <a:ext cx="8491060" cy="6086518"/>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95234" name="Text Box 4"/>
          <p:cNvSpPr txBox="1">
            <a:spLocks noChangeArrowheads="1"/>
          </p:cNvSpPr>
          <p:nvPr/>
        </p:nvSpPr>
        <p:spPr bwMode="auto">
          <a:xfrm>
            <a:off x="863445" y="5744086"/>
            <a:ext cx="193170" cy="388940"/>
          </a:xfrm>
          <a:prstGeom prst="rect">
            <a:avLst/>
          </a:prstGeom>
          <a:noFill/>
          <a:ln w="9525">
            <a:noFill/>
            <a:miter lim="800000"/>
            <a:headEnd/>
            <a:tailEnd/>
          </a:ln>
        </p:spPr>
        <p:txBody>
          <a:bodyPr wrap="none" lIns="95580" tIns="47790" rIns="95580" bIns="47790">
            <a:spAutoFit/>
          </a:bodyPr>
          <a:lstStyle/>
          <a:p>
            <a:pPr algn="l" rtl="0" eaLnBrk="0" fontAlgn="base" hangingPunct="0">
              <a:spcBef>
                <a:spcPct val="0"/>
              </a:spcBef>
              <a:spcAft>
                <a:spcPct val="0"/>
              </a:spcAft>
            </a:pPr>
            <a:endParaRPr lang="en-US" kern="1200">
              <a:solidFill>
                <a:srgbClr val="000000"/>
              </a:solidFill>
              <a:latin typeface="Arial" pitchFamily="34" charset="0"/>
              <a:ea typeface="+mn-ea"/>
              <a:cs typeface="Times New Roman" pitchFamily="18" charset="0"/>
            </a:endParaRPr>
          </a:p>
        </p:txBody>
      </p:sp>
      <p:sp>
        <p:nvSpPr>
          <p:cNvPr id="95235" name="Slide Number Placeholder 1"/>
          <p:cNvSpPr txBox="1">
            <a:spLocks/>
          </p:cNvSpPr>
          <p:nvPr/>
        </p:nvSpPr>
        <p:spPr bwMode="auto">
          <a:xfrm>
            <a:off x="8401050" y="6657134"/>
            <a:ext cx="400050" cy="254265"/>
          </a:xfrm>
          <a:prstGeom prst="rect">
            <a:avLst/>
          </a:prstGeom>
          <a:noFill/>
          <a:ln w="9525">
            <a:noFill/>
            <a:miter lim="800000"/>
            <a:headEnd/>
            <a:tailEnd/>
          </a:ln>
        </p:spPr>
        <p:txBody>
          <a:bodyPr lIns="95580" tIns="47790" rIns="95580" bIns="47790"/>
          <a:lstStyle/>
          <a:p>
            <a:pPr algn="r" rtl="0" fontAlgn="base">
              <a:spcBef>
                <a:spcPct val="0"/>
              </a:spcBef>
              <a:spcAft>
                <a:spcPct val="0"/>
              </a:spcAft>
            </a:pPr>
            <a:fld id="{69A78289-7470-48E7-A8E0-2DB66E0D105E}" type="slidenum">
              <a:rPr lang="en-US" sz="900" b="1">
                <a:solidFill>
                  <a:srgbClr val="000000"/>
                </a:solidFill>
                <a:latin typeface="Trebuchet MS" pitchFamily="34" charset="0"/>
                <a:cs typeface="Arial" pitchFamily="34" charset="0"/>
              </a:rPr>
              <a:pPr algn="r" rtl="0" fontAlgn="base">
                <a:spcBef>
                  <a:spcPct val="0"/>
                </a:spcBef>
                <a:spcAft>
                  <a:spcPct val="0"/>
                </a:spcAft>
              </a:pPr>
              <a:t>33</a:t>
            </a:fld>
            <a:endParaRPr lang="en-US" sz="900" b="1" dirty="0">
              <a:solidFill>
                <a:srgbClr val="000000"/>
              </a:solidFill>
              <a:latin typeface="Trebuchet MS" pitchFamily="34" charset="0"/>
              <a:cs typeface="Arial" pitchFamily="34" charset="0"/>
            </a:endParaRPr>
          </a:p>
        </p:txBody>
      </p:sp>
      <p:grpSp>
        <p:nvGrpSpPr>
          <p:cNvPr id="2" name="Group 18"/>
          <p:cNvGrpSpPr>
            <a:grpSpLocks/>
          </p:cNvGrpSpPr>
          <p:nvPr/>
        </p:nvGrpSpPr>
        <p:grpSpPr bwMode="auto">
          <a:xfrm>
            <a:off x="0" y="-158498"/>
            <a:ext cx="9601200" cy="7124383"/>
            <a:chOff x="0" y="-152400"/>
            <a:chExt cx="9144000" cy="6849543"/>
          </a:xfrm>
        </p:grpSpPr>
        <p:grpSp>
          <p:nvGrpSpPr>
            <p:cNvPr id="3" name="Group 15"/>
            <p:cNvGrpSpPr>
              <a:grpSpLocks/>
            </p:cNvGrpSpPr>
            <p:nvPr/>
          </p:nvGrpSpPr>
          <p:grpSpPr bwMode="auto">
            <a:xfrm>
              <a:off x="304800" y="6332536"/>
              <a:ext cx="8451850" cy="364607"/>
              <a:chOff x="304800" y="6225540"/>
              <a:chExt cx="8451314" cy="365760"/>
            </a:xfrm>
          </p:grpSpPr>
          <p:sp>
            <p:nvSpPr>
              <p:cNvPr id="95258" name="Line 31"/>
              <p:cNvSpPr>
                <a:spLocks noChangeShapeType="1"/>
              </p:cNvSpPr>
              <p:nvPr/>
            </p:nvSpPr>
            <p:spPr bwMode="auto">
              <a:xfrm>
                <a:off x="304800" y="6400802"/>
                <a:ext cx="7772400" cy="0"/>
              </a:xfrm>
              <a:prstGeom prst="line">
                <a:avLst/>
              </a:prstGeom>
              <a:noFill/>
              <a:ln w="9525">
                <a:solidFill>
                  <a:srgbClr val="E88733"/>
                </a:solidFill>
                <a:round/>
                <a:headEnd/>
                <a:tailEnd/>
              </a:ln>
            </p:spPr>
            <p:txBody>
              <a:bodyPr wrap="none" anchor="ctr"/>
              <a:lstStyle/>
              <a:p>
                <a:pPr algn="l" rtl="0" fontAlgn="base">
                  <a:spcBef>
                    <a:spcPct val="0"/>
                  </a:spcBef>
                  <a:spcAft>
                    <a:spcPct val="0"/>
                  </a:spcAft>
                </a:pPr>
                <a:endParaRPr lang="en-US" sz="4800" b="1" dirty="0">
                  <a:solidFill>
                    <a:srgbClr val="FFFFFF"/>
                  </a:solidFill>
                  <a:latin typeface="Garamond" pitchFamily="18" charset="0"/>
                  <a:cs typeface="Times New Roman" pitchFamily="18" charset="0"/>
                </a:endParaRPr>
              </a:p>
            </p:txBody>
          </p:sp>
          <p:pic>
            <p:nvPicPr>
              <p:cNvPr id="95259" name="Picture 22" descr="logo copy.jpg"/>
              <p:cNvPicPr>
                <a:picLocks noChangeAspect="1"/>
              </p:cNvPicPr>
              <p:nvPr/>
            </p:nvPicPr>
            <p:blipFill>
              <a:blip r:embed="rId4"/>
              <a:srcRect/>
              <a:stretch>
                <a:fillRect/>
              </a:stretch>
            </p:blipFill>
            <p:spPr bwMode="auto">
              <a:xfrm>
                <a:off x="8315326" y="6225540"/>
                <a:ext cx="440788" cy="365760"/>
              </a:xfrm>
              <a:prstGeom prst="rect">
                <a:avLst/>
              </a:prstGeom>
              <a:noFill/>
              <a:ln w="9525">
                <a:noFill/>
                <a:miter lim="800000"/>
                <a:headEnd/>
                <a:tailEnd/>
              </a:ln>
            </p:spPr>
          </p:pic>
        </p:grpSp>
        <p:grpSp>
          <p:nvGrpSpPr>
            <p:cNvPr id="4" name="Group 19"/>
            <p:cNvGrpSpPr>
              <a:grpSpLocks/>
            </p:cNvGrpSpPr>
            <p:nvPr/>
          </p:nvGrpSpPr>
          <p:grpSpPr bwMode="auto">
            <a:xfrm>
              <a:off x="0" y="-152400"/>
              <a:ext cx="9144000" cy="1377950"/>
              <a:chOff x="0" y="-152400"/>
              <a:chExt cx="9144000" cy="1377950"/>
            </a:xfrm>
          </p:grpSpPr>
          <p:grpSp>
            <p:nvGrpSpPr>
              <p:cNvPr id="5" name="Group 16"/>
              <p:cNvGrpSpPr>
                <a:grpSpLocks/>
              </p:cNvGrpSpPr>
              <p:nvPr/>
            </p:nvGrpSpPr>
            <p:grpSpPr bwMode="auto">
              <a:xfrm>
                <a:off x="0" y="-152400"/>
                <a:ext cx="9144000" cy="1377950"/>
                <a:chOff x="0" y="-152400"/>
                <a:chExt cx="9144000" cy="1377950"/>
              </a:xfrm>
            </p:grpSpPr>
            <p:sp>
              <p:nvSpPr>
                <p:cNvPr id="29" name="Rectangle 15"/>
                <p:cNvSpPr>
                  <a:spLocks noChangeArrowheads="1"/>
                </p:cNvSpPr>
                <p:nvPr/>
              </p:nvSpPr>
              <p:spPr bwMode="auto">
                <a:xfrm>
                  <a:off x="0" y="-12"/>
                  <a:ext cx="9144000" cy="914330"/>
                </a:xfrm>
                <a:prstGeom prst="rect">
                  <a:avLst/>
                </a:prstGeom>
                <a:solidFill>
                  <a:srgbClr val="383855"/>
                </a:solidFill>
                <a:ln w="9525">
                  <a:noFill/>
                  <a:miter lim="800000"/>
                  <a:headEnd/>
                  <a:tailEnd/>
                </a:ln>
                <a:effectLst>
                  <a:outerShdw dist="25400" dir="5400000" algn="ctr" rotWithShape="0">
                    <a:srgbClr val="808080"/>
                  </a:outerShdw>
                </a:effectLst>
              </p:spPr>
              <p:txBody>
                <a:bodyPr wrap="none" anchor="ctr"/>
                <a:lstStyle/>
                <a:p>
                  <a:pPr algn="l" rtl="0" eaLnBrk="0" fontAlgn="base" hangingPunct="0">
                    <a:spcBef>
                      <a:spcPct val="0"/>
                    </a:spcBef>
                    <a:spcAft>
                      <a:spcPct val="0"/>
                    </a:spcAft>
                    <a:buFontTx/>
                    <a:buChar char="•"/>
                    <a:defRPr/>
                  </a:pPr>
                  <a:endParaRPr lang="en-US" sz="3300" b="1" dirty="0">
                    <a:solidFill>
                      <a:srgbClr val="000000"/>
                    </a:solidFill>
                    <a:latin typeface="Arial" charset="0"/>
                    <a:ea typeface="ＭＳ Ｐゴシック" pitchFamily="-32" charset="-128"/>
                    <a:cs typeface="Times New Roman" pitchFamily="18" charset="0"/>
                  </a:endParaRPr>
                </a:p>
              </p:txBody>
            </p:sp>
            <p:pic>
              <p:nvPicPr>
                <p:cNvPr id="95257" name="Picture 20" descr="IDS final logo for PP"/>
                <p:cNvPicPr>
                  <a:picLocks noChangeAspect="1" noChangeArrowheads="1"/>
                </p:cNvPicPr>
                <p:nvPr/>
              </p:nvPicPr>
              <p:blipFill>
                <a:blip r:embed="rId5">
                  <a:clrChange>
                    <a:clrFrom>
                      <a:srgbClr val="41415D"/>
                    </a:clrFrom>
                    <a:clrTo>
                      <a:srgbClr val="41415D">
                        <a:alpha val="0"/>
                      </a:srgbClr>
                    </a:clrTo>
                  </a:clrChange>
                </a:blip>
                <a:srcRect/>
                <a:stretch>
                  <a:fillRect/>
                </a:stretch>
              </p:blipFill>
              <p:spPr bwMode="auto">
                <a:xfrm>
                  <a:off x="152400" y="-152400"/>
                  <a:ext cx="2819400" cy="1377950"/>
                </a:xfrm>
                <a:prstGeom prst="rect">
                  <a:avLst/>
                </a:prstGeom>
                <a:noFill/>
                <a:ln w="9525">
                  <a:noFill/>
                  <a:miter lim="800000"/>
                  <a:headEnd/>
                  <a:tailEnd/>
                </a:ln>
              </p:spPr>
            </p:pic>
          </p:grpSp>
          <p:cxnSp>
            <p:nvCxnSpPr>
              <p:cNvPr id="95255" name="Straight Connector 26"/>
              <p:cNvCxnSpPr>
                <a:cxnSpLocks noChangeShapeType="1"/>
              </p:cNvCxnSpPr>
              <p:nvPr/>
            </p:nvCxnSpPr>
            <p:spPr bwMode="auto">
              <a:xfrm>
                <a:off x="0" y="914400"/>
                <a:ext cx="9144000" cy="1588"/>
              </a:xfrm>
              <a:prstGeom prst="line">
                <a:avLst/>
              </a:prstGeom>
              <a:noFill/>
              <a:ln w="41275" algn="ctr">
                <a:solidFill>
                  <a:srgbClr val="41405C"/>
                </a:solidFill>
                <a:round/>
                <a:headEnd/>
                <a:tailEnd/>
              </a:ln>
            </p:spPr>
          </p:cxnSp>
        </p:grpSp>
      </p:grpSp>
      <p:graphicFrame>
        <p:nvGraphicFramePr>
          <p:cNvPr id="20" name="Table 19"/>
          <p:cNvGraphicFramePr>
            <a:graphicFrameLocks noGrp="1"/>
          </p:cNvGraphicFramePr>
          <p:nvPr/>
        </p:nvGraphicFramePr>
        <p:xfrm>
          <a:off x="1760220" y="2210788"/>
          <a:ext cx="6240780" cy="3258117"/>
        </p:xfrm>
        <a:graphic>
          <a:graphicData uri="http://schemas.openxmlformats.org/drawingml/2006/table">
            <a:tbl>
              <a:tblPr firstRow="1" bandRow="1">
                <a:tableStyleId>{5C22544A-7EE6-4342-B048-85BDC9FD1C3A}</a:tableStyleId>
              </a:tblPr>
              <a:tblGrid>
                <a:gridCol w="3120390"/>
                <a:gridCol w="3120390"/>
              </a:tblGrid>
              <a:tr h="1109521">
                <a:tc>
                  <a:txBody>
                    <a:bodyPr/>
                    <a:lstStyle/>
                    <a:p>
                      <a:r>
                        <a:rPr lang="en-US" sz="3300" b="0" dirty="0" smtClean="0">
                          <a:solidFill>
                            <a:schemeClr val="tx1"/>
                          </a:solidFill>
                          <a:latin typeface="Trebuchet MS" pitchFamily="34" charset="0"/>
                        </a:rPr>
                        <a:t>Request Type</a:t>
                      </a:r>
                      <a:endParaRPr lang="en-US" sz="3300" b="0" dirty="0">
                        <a:solidFill>
                          <a:schemeClr val="tx1"/>
                        </a:solidFill>
                        <a:latin typeface="Trebuchet MS" pitchFamily="34" charset="0"/>
                      </a:endParaRPr>
                    </a:p>
                  </a:txBody>
                  <a:tcPr marL="96012" marR="96012" marT="47551" marB="475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3300" b="0" dirty="0" smtClean="0">
                          <a:solidFill>
                            <a:schemeClr val="tx1"/>
                          </a:solidFill>
                          <a:latin typeface="Trebuchet MS" pitchFamily="34" charset="0"/>
                        </a:rPr>
                        <a:t>% filled within the</a:t>
                      </a:r>
                      <a:r>
                        <a:rPr lang="en-US" sz="3300" b="0" baseline="0" dirty="0" smtClean="0">
                          <a:solidFill>
                            <a:schemeClr val="tx1"/>
                          </a:solidFill>
                          <a:latin typeface="Trebuchet MS" pitchFamily="34" charset="0"/>
                        </a:rPr>
                        <a:t> Project</a:t>
                      </a:r>
                      <a:endParaRPr lang="en-US" sz="3300" b="0" dirty="0">
                        <a:solidFill>
                          <a:schemeClr val="tx1"/>
                        </a:solidFill>
                        <a:latin typeface="Trebuchet MS" pitchFamily="34" charset="0"/>
                      </a:endParaRPr>
                    </a:p>
                  </a:txBody>
                  <a:tcPr marL="96012" marR="96012" marT="47551" marB="475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074298">
                <a:tc>
                  <a:txBody>
                    <a:bodyPr/>
                    <a:lstStyle/>
                    <a:p>
                      <a:pPr algn="ctr"/>
                      <a:r>
                        <a:rPr lang="en-US" sz="3300" b="1" dirty="0" smtClean="0">
                          <a:solidFill>
                            <a:schemeClr val="tx1"/>
                          </a:solidFill>
                          <a:latin typeface="Trebuchet MS" pitchFamily="34" charset="0"/>
                        </a:rPr>
                        <a:t>Loans</a:t>
                      </a:r>
                      <a:endParaRPr lang="en-US" sz="3300" b="1" dirty="0">
                        <a:solidFill>
                          <a:schemeClr val="tx1"/>
                        </a:solidFill>
                        <a:latin typeface="Trebuchet MS" pitchFamily="34" charset="0"/>
                      </a:endParaRPr>
                    </a:p>
                  </a:txBody>
                  <a:tcPr marL="96012" marR="96012" marT="47551" marB="475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300" b="1" dirty="0" smtClean="0">
                          <a:solidFill>
                            <a:schemeClr val="tx1"/>
                          </a:solidFill>
                          <a:latin typeface="Trebuchet MS" pitchFamily="34" charset="0"/>
                        </a:rPr>
                        <a:t>49%</a:t>
                      </a:r>
                      <a:endParaRPr lang="en-US" sz="3300" b="1" dirty="0">
                        <a:solidFill>
                          <a:schemeClr val="tx1"/>
                        </a:solidFill>
                        <a:latin typeface="Trebuchet MS" pitchFamily="34" charset="0"/>
                      </a:endParaRPr>
                    </a:p>
                  </a:txBody>
                  <a:tcPr marL="96012" marR="96012" marT="47551" marB="475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074298">
                <a:tc>
                  <a:txBody>
                    <a:bodyPr/>
                    <a:lstStyle/>
                    <a:p>
                      <a:pPr algn="ctr"/>
                      <a:r>
                        <a:rPr lang="en-US" sz="3300" b="1" dirty="0" smtClean="0">
                          <a:latin typeface="Trebuchet MS" pitchFamily="34" charset="0"/>
                        </a:rPr>
                        <a:t>Articles</a:t>
                      </a:r>
                      <a:endParaRPr lang="en-US" sz="3300" b="1" dirty="0">
                        <a:latin typeface="Trebuchet MS" pitchFamily="34" charset="0"/>
                      </a:endParaRPr>
                    </a:p>
                  </a:txBody>
                  <a:tcPr marL="96012" marR="96012" marT="47551" marB="475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300" b="1" dirty="0" smtClean="0">
                          <a:latin typeface="Trebuchet MS" pitchFamily="34" charset="0"/>
                        </a:rPr>
                        <a:t>48%</a:t>
                      </a:r>
                      <a:endParaRPr lang="en-US" sz="3300" b="1" dirty="0">
                        <a:latin typeface="Trebuchet MS" pitchFamily="34" charset="0"/>
                      </a:endParaRPr>
                    </a:p>
                  </a:txBody>
                  <a:tcPr marL="96012" marR="96012" marT="47551" marB="475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5" name="Text Box 27"/>
          <p:cNvSpPr txBox="1">
            <a:spLocks noChangeArrowheads="1"/>
          </p:cNvSpPr>
          <p:nvPr/>
        </p:nvSpPr>
        <p:spPr bwMode="auto">
          <a:xfrm>
            <a:off x="320040" y="6736380"/>
            <a:ext cx="1280160" cy="224072"/>
          </a:xfrm>
          <a:prstGeom prst="rect">
            <a:avLst/>
          </a:prstGeom>
          <a:noFill/>
          <a:ln w="9525">
            <a:noFill/>
            <a:miter lim="800000"/>
            <a:headEnd/>
            <a:tailEnd/>
          </a:ln>
        </p:spPr>
        <p:txBody>
          <a:bodyPr lIns="0" tIns="47790" rIns="95580" bIns="47790">
            <a:spAutoFit/>
          </a:bodyPr>
          <a:lstStyle/>
          <a:p>
            <a:pPr algn="l" rtl="0" eaLnBrk="0" fontAlgn="base" hangingPunct="0">
              <a:spcBef>
                <a:spcPct val="50000"/>
              </a:spcBef>
              <a:spcAft>
                <a:spcPct val="0"/>
              </a:spcAft>
            </a:pPr>
            <a:r>
              <a:rPr lang="en-US" sz="800" b="1" dirty="0">
                <a:solidFill>
                  <a:srgbClr val="373952"/>
                </a:solidFill>
                <a:latin typeface="Trebuchet MS" pitchFamily="34" charset="0"/>
                <a:ea typeface="ＭＳ Ｐゴシック"/>
                <a:cs typeface="ＭＳ Ｐゴシック"/>
              </a:rPr>
              <a:t>2009</a:t>
            </a:r>
          </a:p>
        </p:txBody>
      </p:sp>
      <p:sp>
        <p:nvSpPr>
          <p:cNvPr id="16" name="TextBox 15"/>
          <p:cNvSpPr txBox="1"/>
          <p:nvPr/>
        </p:nvSpPr>
        <p:spPr>
          <a:xfrm>
            <a:off x="3120390" y="1109526"/>
            <a:ext cx="3680460" cy="832265"/>
          </a:xfrm>
          <a:prstGeom prst="rect">
            <a:avLst/>
          </a:prstGeom>
          <a:noFill/>
        </p:spPr>
        <p:txBody>
          <a:bodyPr wrap="square" lIns="95580" tIns="47790" rIns="95580" bIns="47790" rtlCol="0">
            <a:spAutoFit/>
          </a:bodyPr>
          <a:lstStyle/>
          <a:p>
            <a:pPr algn="l" rtl="0" fontAlgn="base">
              <a:spcBef>
                <a:spcPct val="0"/>
              </a:spcBef>
              <a:spcAft>
                <a:spcPct val="0"/>
              </a:spcAft>
            </a:pPr>
            <a:r>
              <a:rPr lang="en-US" sz="4800" b="1" dirty="0" smtClean="0">
                <a:solidFill>
                  <a:srgbClr val="000000"/>
                </a:solidFill>
                <a:latin typeface="Trebuchet MS" pitchFamily="34" charset="0"/>
                <a:cs typeface="Times New Roman" pitchFamily="18" charset="0"/>
              </a:rPr>
              <a:t>Fall 2008</a:t>
            </a:r>
            <a:endParaRPr lang="en-US" sz="4800" b="1" dirty="0">
              <a:solidFill>
                <a:srgbClr val="000000"/>
              </a:solidFill>
              <a:latin typeface="Trebuchet MS" pitchFamily="34" charset="0"/>
              <a:cs typeface="Times New Roman" pitchFamily="18"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7" name="Slide Number Placeholder 2"/>
          <p:cNvSpPr>
            <a:spLocks noGrp="1"/>
          </p:cNvSpPr>
          <p:nvPr>
            <p:ph type="sldNum" sz="quarter" idx="12"/>
          </p:nvPr>
        </p:nvSpPr>
        <p:spPr>
          <a:xfrm>
            <a:off x="8961120" y="6815632"/>
            <a:ext cx="560070" cy="317006"/>
          </a:xfrm>
        </p:spPr>
        <p:txBody>
          <a:bodyPr/>
          <a:lstStyle/>
          <a:p>
            <a:pPr algn="r" rtl="0" fontAlgn="base">
              <a:spcBef>
                <a:spcPct val="0"/>
              </a:spcBef>
              <a:spcAft>
                <a:spcPct val="0"/>
              </a:spcAft>
              <a:defRPr/>
            </a:pPr>
            <a:fld id="{954BF5BA-AF2C-44BD-9C03-5BE7DDB31FE3}" type="slidenum">
              <a:rPr lang="en-US" sz="900">
                <a:solidFill>
                  <a:srgbClr val="000000"/>
                </a:solidFill>
                <a:latin typeface="Arial"/>
                <a:cs typeface="Arial"/>
              </a:rPr>
              <a:pPr algn="r" rtl="0" fontAlgn="base">
                <a:spcBef>
                  <a:spcPct val="0"/>
                </a:spcBef>
                <a:spcAft>
                  <a:spcPct val="0"/>
                </a:spcAft>
                <a:defRPr/>
              </a:pPr>
              <a:t>34</a:t>
            </a:fld>
            <a:endParaRPr lang="en-US" sz="900" dirty="0">
              <a:solidFill>
                <a:srgbClr val="000000"/>
              </a:solidFill>
              <a:latin typeface="Arial"/>
              <a:cs typeface="Arial"/>
            </a:endParaRPr>
          </a:p>
        </p:txBody>
      </p:sp>
      <p:cxnSp>
        <p:nvCxnSpPr>
          <p:cNvPr id="91139" name="Straight Connector 10"/>
          <p:cNvCxnSpPr>
            <a:cxnSpLocks noChangeShapeType="1"/>
          </p:cNvCxnSpPr>
          <p:nvPr/>
        </p:nvCxnSpPr>
        <p:spPr bwMode="auto">
          <a:xfrm>
            <a:off x="0" y="960925"/>
            <a:ext cx="9601200" cy="1652"/>
          </a:xfrm>
          <a:prstGeom prst="line">
            <a:avLst/>
          </a:prstGeom>
          <a:noFill/>
          <a:ln w="38100" algn="ctr">
            <a:solidFill>
              <a:srgbClr val="424462"/>
            </a:solidFill>
            <a:round/>
            <a:headEnd/>
            <a:tailEnd/>
          </a:ln>
        </p:spPr>
      </p:cxnSp>
      <p:grpSp>
        <p:nvGrpSpPr>
          <p:cNvPr id="2" name="Group 9"/>
          <p:cNvGrpSpPr/>
          <p:nvPr/>
        </p:nvGrpSpPr>
        <p:grpSpPr>
          <a:xfrm>
            <a:off x="0" y="-158502"/>
            <a:ext cx="9601200" cy="7291141"/>
            <a:chOff x="0" y="-152400"/>
            <a:chExt cx="9144000" cy="7010400"/>
          </a:xfrm>
        </p:grpSpPr>
        <p:pic>
          <p:nvPicPr>
            <p:cNvPr id="71681" name="Picture 1"/>
            <p:cNvPicPr>
              <a:picLocks noChangeAspect="1" noChangeArrowheads="1"/>
            </p:cNvPicPr>
            <p:nvPr/>
          </p:nvPicPr>
          <p:blipFill>
            <a:blip r:embed="rId4"/>
            <a:srcRect/>
            <a:stretch>
              <a:fillRect/>
            </a:stretch>
          </p:blipFill>
          <p:spPr bwMode="auto">
            <a:xfrm>
              <a:off x="1427941" y="914400"/>
              <a:ext cx="6344459" cy="5943600"/>
            </a:xfrm>
            <a:prstGeom prst="rect">
              <a:avLst/>
            </a:prstGeom>
            <a:noFill/>
            <a:ln w="9525">
              <a:noFill/>
              <a:miter lim="800000"/>
              <a:headEnd/>
              <a:tailEnd/>
            </a:ln>
            <a:effectLst/>
          </p:spPr>
        </p:pic>
        <p:grpSp>
          <p:nvGrpSpPr>
            <p:cNvPr id="3" name="Group 9"/>
            <p:cNvGrpSpPr>
              <a:grpSpLocks/>
            </p:cNvGrpSpPr>
            <p:nvPr/>
          </p:nvGrpSpPr>
          <p:grpSpPr bwMode="auto">
            <a:xfrm>
              <a:off x="0" y="-152400"/>
              <a:ext cx="9144000" cy="1377824"/>
              <a:chOff x="0" y="-152400"/>
              <a:chExt cx="9144000" cy="1377950"/>
            </a:xfrm>
          </p:grpSpPr>
          <p:sp>
            <p:nvSpPr>
              <p:cNvPr id="12" name="Rectangle 15"/>
              <p:cNvSpPr>
                <a:spLocks noChangeArrowheads="1"/>
              </p:cNvSpPr>
              <p:nvPr/>
            </p:nvSpPr>
            <p:spPr bwMode="auto">
              <a:xfrm>
                <a:off x="0" y="14"/>
                <a:ext cx="9144000" cy="914484"/>
              </a:xfrm>
              <a:prstGeom prst="rect">
                <a:avLst/>
              </a:prstGeom>
              <a:solidFill>
                <a:srgbClr val="383855"/>
              </a:solidFill>
              <a:ln w="9525">
                <a:noFill/>
                <a:miter lim="800000"/>
                <a:headEnd/>
                <a:tailEnd/>
              </a:ln>
              <a:effectLst>
                <a:outerShdw dist="25400" dir="5400000" algn="ctr" rotWithShape="0">
                  <a:schemeClr val="bg2"/>
                </a:outerShdw>
              </a:effectLst>
            </p:spPr>
            <p:txBody>
              <a:bodyPr wrap="none" anchor="ctr"/>
              <a:lstStyle/>
              <a:p>
                <a:pPr algn="l" rtl="0" eaLnBrk="0" fontAlgn="base" hangingPunct="0">
                  <a:spcBef>
                    <a:spcPct val="0"/>
                  </a:spcBef>
                  <a:spcAft>
                    <a:spcPct val="0"/>
                  </a:spcAft>
                  <a:buFontTx/>
                  <a:buChar char="•"/>
                  <a:defRPr/>
                </a:pPr>
                <a:endParaRPr lang="en-US" sz="3300" b="1" dirty="0">
                  <a:solidFill>
                    <a:srgbClr val="000000"/>
                  </a:solidFill>
                  <a:latin typeface="Arial" charset="0"/>
                  <a:ea typeface="ＭＳ Ｐゴシック" pitchFamily="-32" charset="-128"/>
                  <a:cs typeface="Arial"/>
                </a:endParaRPr>
              </a:p>
            </p:txBody>
          </p:sp>
          <p:pic>
            <p:nvPicPr>
              <p:cNvPr id="91144" name="Picture 20" descr="IDS final logo for PP"/>
              <p:cNvPicPr>
                <a:picLocks noChangeAspect="1" noChangeArrowheads="1"/>
              </p:cNvPicPr>
              <p:nvPr/>
            </p:nvPicPr>
            <p:blipFill>
              <a:blip r:embed="rId5">
                <a:clrChange>
                  <a:clrFrom>
                    <a:srgbClr val="41415D"/>
                  </a:clrFrom>
                  <a:clrTo>
                    <a:srgbClr val="41415D">
                      <a:alpha val="0"/>
                    </a:srgbClr>
                  </a:clrTo>
                </a:clrChange>
              </a:blip>
              <a:srcRect/>
              <a:stretch>
                <a:fillRect/>
              </a:stretch>
            </p:blipFill>
            <p:spPr bwMode="auto">
              <a:xfrm>
                <a:off x="152400" y="-152400"/>
                <a:ext cx="2819400" cy="1377950"/>
              </a:xfrm>
              <a:prstGeom prst="rect">
                <a:avLst/>
              </a:prstGeom>
              <a:noFill/>
              <a:ln w="9525">
                <a:noFill/>
                <a:miter lim="800000"/>
                <a:headEnd/>
                <a:tailEnd/>
              </a:ln>
            </p:spPr>
          </p:pic>
        </p:grpSp>
      </p:gr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pic>
        <p:nvPicPr>
          <p:cNvPr id="92162" name="Picture 2" descr="C:\Documents and Settings\howe\Desktop\loangreat.tif"/>
          <p:cNvPicPr>
            <a:picLocks noChangeAspect="1" noChangeArrowheads="1"/>
          </p:cNvPicPr>
          <p:nvPr/>
        </p:nvPicPr>
        <p:blipFill>
          <a:blip r:embed="rId4"/>
          <a:srcRect/>
          <a:stretch>
            <a:fillRect/>
          </a:stretch>
        </p:blipFill>
        <p:spPr bwMode="auto">
          <a:xfrm>
            <a:off x="1600200" y="62746"/>
            <a:ext cx="6760845" cy="7069897"/>
          </a:xfrm>
          <a:prstGeom prst="rect">
            <a:avLst/>
          </a:prstGeom>
          <a:noFill/>
          <a:ln w="9525">
            <a:noFill/>
            <a:miter lim="800000"/>
            <a:headEnd/>
            <a:tailEnd/>
          </a:ln>
        </p:spPr>
      </p:pic>
      <p:sp>
        <p:nvSpPr>
          <p:cNvPr id="92163" name="Slide Number Placeholder 2"/>
          <p:cNvSpPr>
            <a:spLocks noGrp="1"/>
          </p:cNvSpPr>
          <p:nvPr>
            <p:ph type="sldNum" sz="quarter" idx="12"/>
          </p:nvPr>
        </p:nvSpPr>
        <p:spPr bwMode="auto">
          <a:xfrm>
            <a:off x="8481060" y="6657129"/>
            <a:ext cx="560070" cy="317006"/>
          </a:xfrm>
          <a:noFill/>
          <a:ln>
            <a:miter lim="800000"/>
            <a:headEnd/>
            <a:tailEnd/>
          </a:ln>
        </p:spPr>
        <p:txBody>
          <a:bodyPr wrap="square" tIns="47790" bIns="47790" numCol="1" anchorCtr="0" compatLnSpc="1">
            <a:prstTxWarp prst="textNoShape">
              <a:avLst/>
            </a:prstTxWarp>
          </a:bodyPr>
          <a:lstStyle/>
          <a:p>
            <a:pPr algn="r" rtl="0" fontAlgn="base">
              <a:spcBef>
                <a:spcPct val="30000"/>
              </a:spcBef>
              <a:spcAft>
                <a:spcPct val="0"/>
              </a:spcAft>
            </a:pPr>
            <a:fld id="{6175C896-B8D9-40FA-BA0C-8FBD80577689}" type="slidenum">
              <a:rPr lang="en-US" sz="900" b="1">
                <a:solidFill>
                  <a:prstClr val="black"/>
                </a:solidFill>
                <a:latin typeface="Garamond" pitchFamily="18" charset="0"/>
                <a:cs typeface="Times New Roman" pitchFamily="18" charset="0"/>
              </a:rPr>
              <a:pPr algn="r" rtl="0" fontAlgn="base">
                <a:spcBef>
                  <a:spcPct val="30000"/>
                </a:spcBef>
                <a:spcAft>
                  <a:spcPct val="0"/>
                </a:spcAft>
              </a:pPr>
              <a:t>35</a:t>
            </a:fld>
            <a:endParaRPr lang="en-US" sz="900" b="1" dirty="0">
              <a:solidFill>
                <a:prstClr val="black"/>
              </a:solidFill>
              <a:latin typeface="Garamond" pitchFamily="18" charset="0"/>
              <a:cs typeface="Times New Roman" pitchFamily="18" charset="0"/>
            </a:endParaRPr>
          </a:p>
        </p:txBody>
      </p:sp>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7" name="Slide Number Placeholder 2"/>
          <p:cNvSpPr>
            <a:spLocks noGrp="1"/>
          </p:cNvSpPr>
          <p:nvPr>
            <p:ph type="sldNum" sz="quarter" idx="12"/>
          </p:nvPr>
        </p:nvSpPr>
        <p:spPr>
          <a:xfrm>
            <a:off x="8961120" y="6815632"/>
            <a:ext cx="560070" cy="317006"/>
          </a:xfrm>
        </p:spPr>
        <p:txBody>
          <a:bodyPr/>
          <a:lstStyle/>
          <a:p>
            <a:pPr algn="r" rtl="0" fontAlgn="base">
              <a:spcBef>
                <a:spcPct val="0"/>
              </a:spcBef>
              <a:spcAft>
                <a:spcPct val="0"/>
              </a:spcAft>
              <a:defRPr/>
            </a:pPr>
            <a:fld id="{4B1AA0F5-40DB-4499-B4B9-68F450B13FDC}" type="slidenum">
              <a:rPr lang="en-US" sz="900">
                <a:solidFill>
                  <a:srgbClr val="000000"/>
                </a:solidFill>
                <a:latin typeface="Arial"/>
                <a:cs typeface="Arial"/>
              </a:rPr>
              <a:pPr algn="r" rtl="0" fontAlgn="base">
                <a:spcBef>
                  <a:spcPct val="0"/>
                </a:spcBef>
                <a:spcAft>
                  <a:spcPct val="0"/>
                </a:spcAft>
                <a:defRPr/>
              </a:pPr>
              <a:t>36</a:t>
            </a:fld>
            <a:endParaRPr lang="en-US" sz="900" dirty="0">
              <a:solidFill>
                <a:srgbClr val="000000"/>
              </a:solidFill>
              <a:latin typeface="Arial"/>
              <a:cs typeface="Arial"/>
            </a:endParaRPr>
          </a:p>
        </p:txBody>
      </p:sp>
      <p:grpSp>
        <p:nvGrpSpPr>
          <p:cNvPr id="2" name="Group 10"/>
          <p:cNvGrpSpPr/>
          <p:nvPr/>
        </p:nvGrpSpPr>
        <p:grpSpPr>
          <a:xfrm>
            <a:off x="0" y="-158502"/>
            <a:ext cx="9601200" cy="7291141"/>
            <a:chOff x="0" y="-152400"/>
            <a:chExt cx="9144000" cy="7010400"/>
          </a:xfrm>
        </p:grpSpPr>
        <p:pic>
          <p:nvPicPr>
            <p:cNvPr id="455682" name="Picture 2"/>
            <p:cNvPicPr>
              <a:picLocks noChangeAspect="1" noChangeArrowheads="1"/>
            </p:cNvPicPr>
            <p:nvPr/>
          </p:nvPicPr>
          <p:blipFill>
            <a:blip r:embed="rId4"/>
            <a:srcRect/>
            <a:stretch>
              <a:fillRect/>
            </a:stretch>
          </p:blipFill>
          <p:spPr bwMode="auto">
            <a:xfrm>
              <a:off x="1519785" y="914400"/>
              <a:ext cx="6176415" cy="5943600"/>
            </a:xfrm>
            <a:prstGeom prst="rect">
              <a:avLst/>
            </a:prstGeom>
            <a:noFill/>
            <a:ln w="9525">
              <a:noFill/>
              <a:miter lim="800000"/>
              <a:headEnd/>
              <a:tailEnd/>
            </a:ln>
            <a:effectLst/>
          </p:spPr>
        </p:pic>
        <p:grpSp>
          <p:nvGrpSpPr>
            <p:cNvPr id="3" name="Group 10"/>
            <p:cNvGrpSpPr>
              <a:grpSpLocks/>
            </p:cNvGrpSpPr>
            <p:nvPr/>
          </p:nvGrpSpPr>
          <p:grpSpPr bwMode="auto">
            <a:xfrm>
              <a:off x="0" y="-152400"/>
              <a:ext cx="9144000" cy="1377950"/>
              <a:chOff x="0" y="-152400"/>
              <a:chExt cx="9144000" cy="1377950"/>
            </a:xfrm>
          </p:grpSpPr>
          <p:grpSp>
            <p:nvGrpSpPr>
              <p:cNvPr id="4" name="Group 9"/>
              <p:cNvGrpSpPr>
                <a:grpSpLocks/>
              </p:cNvGrpSpPr>
              <p:nvPr/>
            </p:nvGrpSpPr>
            <p:grpSpPr bwMode="auto">
              <a:xfrm>
                <a:off x="0" y="-152400"/>
                <a:ext cx="9144000" cy="1377950"/>
                <a:chOff x="0" y="-152400"/>
                <a:chExt cx="9144000" cy="1377950"/>
              </a:xfrm>
            </p:grpSpPr>
            <p:sp>
              <p:nvSpPr>
                <p:cNvPr id="12" name="Rectangle 15"/>
                <p:cNvSpPr>
                  <a:spLocks noChangeArrowheads="1"/>
                </p:cNvSpPr>
                <p:nvPr/>
              </p:nvSpPr>
              <p:spPr bwMode="auto">
                <a:xfrm>
                  <a:off x="0" y="0"/>
                  <a:ext cx="9144000" cy="914400"/>
                </a:xfrm>
                <a:prstGeom prst="rect">
                  <a:avLst/>
                </a:prstGeom>
                <a:solidFill>
                  <a:srgbClr val="383855"/>
                </a:solidFill>
                <a:ln w="9525">
                  <a:noFill/>
                  <a:miter lim="800000"/>
                  <a:headEnd/>
                  <a:tailEnd/>
                </a:ln>
                <a:effectLst>
                  <a:outerShdw dist="25400" dir="5400000" algn="ctr" rotWithShape="0">
                    <a:schemeClr val="bg2"/>
                  </a:outerShdw>
                </a:effectLst>
              </p:spPr>
              <p:txBody>
                <a:bodyPr wrap="none" anchor="ctr"/>
                <a:lstStyle/>
                <a:p>
                  <a:pPr algn="l" rtl="0" eaLnBrk="0" fontAlgn="base" hangingPunct="0">
                    <a:spcBef>
                      <a:spcPct val="0"/>
                    </a:spcBef>
                    <a:spcAft>
                      <a:spcPct val="0"/>
                    </a:spcAft>
                    <a:buFontTx/>
                    <a:buChar char="•"/>
                    <a:defRPr/>
                  </a:pPr>
                  <a:endParaRPr lang="en-US" sz="3300" b="1" dirty="0">
                    <a:solidFill>
                      <a:srgbClr val="000000"/>
                    </a:solidFill>
                    <a:latin typeface="Arial" charset="0"/>
                    <a:ea typeface="ＭＳ Ｐゴシック" pitchFamily="-32" charset="-128"/>
                    <a:cs typeface="Arial"/>
                  </a:endParaRPr>
                </a:p>
              </p:txBody>
            </p:sp>
            <p:pic>
              <p:nvPicPr>
                <p:cNvPr id="93193" name="Picture 20" descr="IDS final logo for PP"/>
                <p:cNvPicPr>
                  <a:picLocks noChangeAspect="1" noChangeArrowheads="1"/>
                </p:cNvPicPr>
                <p:nvPr/>
              </p:nvPicPr>
              <p:blipFill>
                <a:blip r:embed="rId5">
                  <a:clrChange>
                    <a:clrFrom>
                      <a:srgbClr val="41415D"/>
                    </a:clrFrom>
                    <a:clrTo>
                      <a:srgbClr val="41415D">
                        <a:alpha val="0"/>
                      </a:srgbClr>
                    </a:clrTo>
                  </a:clrChange>
                </a:blip>
                <a:srcRect/>
                <a:stretch>
                  <a:fillRect/>
                </a:stretch>
              </p:blipFill>
              <p:spPr bwMode="auto">
                <a:xfrm>
                  <a:off x="152400" y="-152400"/>
                  <a:ext cx="2819400" cy="1377950"/>
                </a:xfrm>
                <a:prstGeom prst="rect">
                  <a:avLst/>
                </a:prstGeom>
                <a:noFill/>
                <a:ln w="9525">
                  <a:noFill/>
                  <a:miter lim="800000"/>
                  <a:headEnd/>
                  <a:tailEnd/>
                </a:ln>
              </p:spPr>
            </p:pic>
          </p:grpSp>
          <p:cxnSp>
            <p:nvCxnSpPr>
              <p:cNvPr id="93191" name="Straight Connector 10"/>
              <p:cNvCxnSpPr>
                <a:cxnSpLocks noChangeShapeType="1"/>
              </p:cNvCxnSpPr>
              <p:nvPr/>
            </p:nvCxnSpPr>
            <p:spPr bwMode="auto">
              <a:xfrm>
                <a:off x="0" y="923925"/>
                <a:ext cx="9144000" cy="1588"/>
              </a:xfrm>
              <a:prstGeom prst="line">
                <a:avLst/>
              </a:prstGeom>
              <a:noFill/>
              <a:ln w="38100" algn="ctr">
                <a:solidFill>
                  <a:srgbClr val="424462"/>
                </a:solidFill>
                <a:round/>
                <a:headEnd/>
                <a:tailEnd/>
              </a:ln>
            </p:spPr>
          </p:cxnSp>
        </p:grpSp>
      </p:gr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pic>
        <p:nvPicPr>
          <p:cNvPr id="94210" name="Picture 2" descr="articlegreat.tif"/>
          <p:cNvPicPr>
            <a:picLocks noChangeAspect="1"/>
          </p:cNvPicPr>
          <p:nvPr/>
        </p:nvPicPr>
        <p:blipFill>
          <a:blip r:embed="rId4"/>
          <a:srcRect/>
          <a:stretch>
            <a:fillRect/>
          </a:stretch>
        </p:blipFill>
        <p:spPr bwMode="auto">
          <a:xfrm>
            <a:off x="1395180" y="0"/>
            <a:ext cx="6810851" cy="7132638"/>
          </a:xfrm>
          <a:prstGeom prst="rect">
            <a:avLst/>
          </a:prstGeom>
          <a:noFill/>
          <a:ln w="9525">
            <a:noFill/>
            <a:miter lim="800000"/>
            <a:headEnd/>
            <a:tailEnd/>
          </a:ln>
        </p:spPr>
      </p:pic>
      <p:sp>
        <p:nvSpPr>
          <p:cNvPr id="3" name="Slide Number Placeholder 2"/>
          <p:cNvSpPr>
            <a:spLocks noGrp="1"/>
          </p:cNvSpPr>
          <p:nvPr>
            <p:ph type="sldNum" sz="quarter" idx="12"/>
          </p:nvPr>
        </p:nvSpPr>
        <p:spPr>
          <a:xfrm>
            <a:off x="8721090" y="6657129"/>
            <a:ext cx="560070" cy="317006"/>
          </a:xfrm>
        </p:spPr>
        <p:txBody>
          <a:bodyPr/>
          <a:lstStyle/>
          <a:p>
            <a:pPr algn="r" rtl="0" fontAlgn="base">
              <a:spcBef>
                <a:spcPct val="30000"/>
              </a:spcBef>
              <a:spcAft>
                <a:spcPct val="0"/>
              </a:spcAft>
              <a:defRPr/>
            </a:pPr>
            <a:fld id="{46C3D560-03E4-4EBB-99C0-7B65F9E120F7}" type="slidenum">
              <a:rPr lang="en-US" sz="900" b="1">
                <a:solidFill>
                  <a:prstClr val="black">
                    <a:shade val="50000"/>
                  </a:prstClr>
                </a:solidFill>
                <a:latin typeface="Garamond" pitchFamily="18" charset="0"/>
                <a:cs typeface="Times New Roman" pitchFamily="18" charset="0"/>
              </a:rPr>
              <a:pPr algn="r" rtl="0" fontAlgn="base">
                <a:spcBef>
                  <a:spcPct val="30000"/>
                </a:spcBef>
                <a:spcAft>
                  <a:spcPct val="0"/>
                </a:spcAft>
                <a:defRPr/>
              </a:pPr>
              <a:t>37</a:t>
            </a:fld>
            <a:endParaRPr lang="en-US" sz="900" b="1" dirty="0">
              <a:solidFill>
                <a:prstClr val="black">
                  <a:shade val="50000"/>
                </a:prstClr>
              </a:solidFill>
              <a:latin typeface="Garamond" pitchFamily="18" charset="0"/>
              <a:cs typeface="Times New Roman" pitchFamily="18" charset="0"/>
            </a:endParaRPr>
          </a:p>
        </p:txBody>
      </p:sp>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35170" name="Slide Number Placeholder 1"/>
          <p:cNvSpPr>
            <a:spLocks noGrp="1"/>
          </p:cNvSpPr>
          <p:nvPr>
            <p:ph type="sldNum" sz="quarter" idx="12"/>
          </p:nvPr>
        </p:nvSpPr>
        <p:spPr>
          <a:xfrm>
            <a:off x="8610733" y="6796500"/>
            <a:ext cx="320040" cy="237755"/>
          </a:xfrm>
          <a:noFill/>
        </p:spPr>
        <p:txBody>
          <a:bodyPr/>
          <a:lstStyle/>
          <a:p>
            <a:pPr algn="r" rtl="0" fontAlgn="base">
              <a:spcBef>
                <a:spcPct val="0"/>
              </a:spcBef>
              <a:spcAft>
                <a:spcPct val="0"/>
              </a:spcAft>
            </a:pPr>
            <a:fld id="{ADB7CBC6-7263-423C-9C69-1160ADE70889}" type="slidenum">
              <a:rPr lang="en-US" sz="900">
                <a:solidFill>
                  <a:srgbClr val="000000"/>
                </a:solidFill>
                <a:latin typeface="Trebuchet MS" pitchFamily="34" charset="0"/>
                <a:cs typeface="Arial"/>
              </a:rPr>
              <a:pPr algn="r" rtl="0" fontAlgn="base">
                <a:spcBef>
                  <a:spcPct val="0"/>
                </a:spcBef>
                <a:spcAft>
                  <a:spcPct val="0"/>
                </a:spcAft>
              </a:pPr>
              <a:t>38</a:t>
            </a:fld>
            <a:endParaRPr lang="en-US" sz="900" dirty="0">
              <a:solidFill>
                <a:srgbClr val="000000"/>
              </a:solidFill>
              <a:latin typeface="Trebuchet MS" pitchFamily="34" charset="0"/>
              <a:cs typeface="Arial"/>
            </a:endParaRPr>
          </a:p>
        </p:txBody>
      </p:sp>
      <p:grpSp>
        <p:nvGrpSpPr>
          <p:cNvPr id="2" name="Group 27"/>
          <p:cNvGrpSpPr>
            <a:grpSpLocks/>
          </p:cNvGrpSpPr>
          <p:nvPr/>
        </p:nvGrpSpPr>
        <p:grpSpPr bwMode="auto">
          <a:xfrm>
            <a:off x="486727" y="6657129"/>
            <a:ext cx="8874443" cy="380696"/>
            <a:chOff x="304800" y="6331902"/>
            <a:chExt cx="8451314" cy="365760"/>
          </a:xfrm>
        </p:grpSpPr>
        <p:sp>
          <p:nvSpPr>
            <p:cNvPr id="135187" name="Line 31"/>
            <p:cNvSpPr>
              <a:spLocks noChangeShapeType="1"/>
            </p:cNvSpPr>
            <p:nvPr/>
          </p:nvSpPr>
          <p:spPr bwMode="auto">
            <a:xfrm>
              <a:off x="304800" y="6507162"/>
              <a:ext cx="7772400" cy="0"/>
            </a:xfrm>
            <a:prstGeom prst="line">
              <a:avLst/>
            </a:prstGeom>
            <a:noFill/>
            <a:ln w="9525">
              <a:solidFill>
                <a:srgbClr val="E88733"/>
              </a:solidFill>
              <a:round/>
              <a:headEnd/>
              <a:tailEnd/>
            </a:ln>
          </p:spPr>
          <p:txBody>
            <a:bodyPr wrap="none" anchor="ctr"/>
            <a:lstStyle/>
            <a:p>
              <a:pPr algn="l" rtl="0" fontAlgn="base">
                <a:spcBef>
                  <a:spcPct val="0"/>
                </a:spcBef>
                <a:spcAft>
                  <a:spcPct val="0"/>
                </a:spcAft>
              </a:pPr>
              <a:endParaRPr lang="en-US" sz="4800" b="1" dirty="0">
                <a:solidFill>
                  <a:srgbClr val="000000"/>
                </a:solidFill>
                <a:latin typeface="Arial"/>
                <a:cs typeface="Arial"/>
              </a:endParaRPr>
            </a:p>
          </p:txBody>
        </p:sp>
        <p:pic>
          <p:nvPicPr>
            <p:cNvPr id="135188" name="Picture 17" descr="logo copy.jpg"/>
            <p:cNvPicPr>
              <a:picLocks noChangeAspect="1"/>
            </p:cNvPicPr>
            <p:nvPr/>
          </p:nvPicPr>
          <p:blipFill>
            <a:blip r:embed="rId4"/>
            <a:srcRect/>
            <a:stretch>
              <a:fillRect/>
            </a:stretch>
          </p:blipFill>
          <p:spPr bwMode="auto">
            <a:xfrm>
              <a:off x="8315326" y="6331902"/>
              <a:ext cx="440788" cy="365760"/>
            </a:xfrm>
            <a:prstGeom prst="rect">
              <a:avLst/>
            </a:prstGeom>
            <a:noFill/>
            <a:ln w="9525">
              <a:noFill/>
              <a:miter lim="800000"/>
              <a:headEnd/>
              <a:tailEnd/>
            </a:ln>
          </p:spPr>
        </p:pic>
      </p:grpSp>
      <p:grpSp>
        <p:nvGrpSpPr>
          <p:cNvPr id="3" name="Group 31"/>
          <p:cNvGrpSpPr>
            <a:grpSpLocks/>
          </p:cNvGrpSpPr>
          <p:nvPr/>
        </p:nvGrpSpPr>
        <p:grpSpPr bwMode="auto">
          <a:xfrm>
            <a:off x="0" y="-158503"/>
            <a:ext cx="9601200" cy="1433132"/>
            <a:chOff x="0" y="-152400"/>
            <a:chExt cx="9144000" cy="1377950"/>
          </a:xfrm>
        </p:grpSpPr>
        <p:grpSp>
          <p:nvGrpSpPr>
            <p:cNvPr id="4" name="Group 9"/>
            <p:cNvGrpSpPr>
              <a:grpSpLocks/>
            </p:cNvGrpSpPr>
            <p:nvPr/>
          </p:nvGrpSpPr>
          <p:grpSpPr bwMode="auto">
            <a:xfrm>
              <a:off x="0" y="-152400"/>
              <a:ext cx="9144000" cy="1377950"/>
              <a:chOff x="0" y="-152400"/>
              <a:chExt cx="9144000" cy="1377950"/>
            </a:xfrm>
          </p:grpSpPr>
          <p:sp>
            <p:nvSpPr>
              <p:cNvPr id="2063" name="Rectangle 15"/>
              <p:cNvSpPr>
                <a:spLocks noChangeArrowheads="1"/>
              </p:cNvSpPr>
              <p:nvPr/>
            </p:nvSpPr>
            <p:spPr bwMode="auto">
              <a:xfrm>
                <a:off x="0" y="0"/>
                <a:ext cx="9144000" cy="914400"/>
              </a:xfrm>
              <a:prstGeom prst="rect">
                <a:avLst/>
              </a:prstGeom>
              <a:solidFill>
                <a:srgbClr val="383855"/>
              </a:solidFill>
              <a:ln w="9525">
                <a:solidFill>
                  <a:srgbClr val="41405E"/>
                </a:solidFill>
                <a:miter lim="800000"/>
                <a:headEnd/>
                <a:tailEnd/>
              </a:ln>
              <a:effectLst>
                <a:outerShdw dist="25400" dir="5400000" algn="ctr" rotWithShape="0">
                  <a:schemeClr val="bg2"/>
                </a:outerShdw>
              </a:effectLst>
            </p:spPr>
            <p:txBody>
              <a:bodyPr wrap="none" anchor="ctr"/>
              <a:lstStyle/>
              <a:p>
                <a:pPr algn="l" rtl="0" eaLnBrk="0" fontAlgn="base" hangingPunct="0">
                  <a:spcBef>
                    <a:spcPct val="0"/>
                  </a:spcBef>
                  <a:spcAft>
                    <a:spcPct val="0"/>
                  </a:spcAft>
                  <a:buFontTx/>
                  <a:buChar char="•"/>
                  <a:defRPr/>
                </a:pPr>
                <a:endParaRPr lang="en-US" sz="3300" b="1" dirty="0">
                  <a:solidFill>
                    <a:srgbClr val="000000"/>
                  </a:solidFill>
                  <a:latin typeface="Arial" charset="0"/>
                  <a:ea typeface="ＭＳ Ｐゴシック" pitchFamily="-32" charset="-128"/>
                  <a:cs typeface="Arial"/>
                </a:endParaRPr>
              </a:p>
            </p:txBody>
          </p:sp>
          <p:pic>
            <p:nvPicPr>
              <p:cNvPr id="135185" name="Picture 20" descr="IDS final logo for PP"/>
              <p:cNvPicPr>
                <a:picLocks noChangeAspect="1" noChangeArrowheads="1"/>
              </p:cNvPicPr>
              <p:nvPr/>
            </p:nvPicPr>
            <p:blipFill>
              <a:blip r:embed="rId5">
                <a:clrChange>
                  <a:clrFrom>
                    <a:srgbClr val="41415D"/>
                  </a:clrFrom>
                  <a:clrTo>
                    <a:srgbClr val="41415D">
                      <a:alpha val="0"/>
                    </a:srgbClr>
                  </a:clrTo>
                </a:clrChange>
              </a:blip>
              <a:srcRect/>
              <a:stretch>
                <a:fillRect/>
              </a:stretch>
            </p:blipFill>
            <p:spPr bwMode="auto">
              <a:xfrm>
                <a:off x="152400" y="-152400"/>
                <a:ext cx="2819400" cy="1377950"/>
              </a:xfrm>
              <a:prstGeom prst="rect">
                <a:avLst/>
              </a:prstGeom>
              <a:noFill/>
              <a:ln w="9525">
                <a:noFill/>
                <a:miter lim="800000"/>
                <a:headEnd/>
                <a:tailEnd/>
              </a:ln>
            </p:spPr>
          </p:pic>
        </p:grpSp>
        <p:cxnSp>
          <p:nvCxnSpPr>
            <p:cNvPr id="135183" name="Straight Connector 24"/>
            <p:cNvCxnSpPr>
              <a:cxnSpLocks noChangeShapeType="1"/>
            </p:cNvCxnSpPr>
            <p:nvPr/>
          </p:nvCxnSpPr>
          <p:spPr bwMode="auto">
            <a:xfrm flipV="1">
              <a:off x="0" y="914400"/>
              <a:ext cx="9144000" cy="9526"/>
            </a:xfrm>
            <a:prstGeom prst="line">
              <a:avLst/>
            </a:prstGeom>
            <a:noFill/>
            <a:ln w="88900" algn="ctr">
              <a:solidFill>
                <a:srgbClr val="393852"/>
              </a:solidFill>
              <a:round/>
              <a:headEnd/>
              <a:tailEnd/>
            </a:ln>
          </p:spPr>
        </p:cxnSp>
      </p:grpSp>
      <p:sp>
        <p:nvSpPr>
          <p:cNvPr id="14" name="Text Box 27"/>
          <p:cNvSpPr txBox="1">
            <a:spLocks noChangeArrowheads="1"/>
          </p:cNvSpPr>
          <p:nvPr/>
        </p:nvSpPr>
        <p:spPr bwMode="auto">
          <a:xfrm>
            <a:off x="320040" y="6908566"/>
            <a:ext cx="1280160" cy="224072"/>
          </a:xfrm>
          <a:prstGeom prst="rect">
            <a:avLst/>
          </a:prstGeom>
          <a:noFill/>
          <a:ln w="9525">
            <a:noFill/>
            <a:miter lim="800000"/>
            <a:headEnd/>
            <a:tailEnd/>
          </a:ln>
        </p:spPr>
        <p:txBody>
          <a:bodyPr lIns="0" tIns="47790" rIns="95580" bIns="47790">
            <a:spAutoFit/>
          </a:bodyPr>
          <a:lstStyle/>
          <a:p>
            <a:pPr algn="l" rtl="0" eaLnBrk="0" fontAlgn="base" hangingPunct="0">
              <a:spcBef>
                <a:spcPct val="50000"/>
              </a:spcBef>
              <a:spcAft>
                <a:spcPct val="0"/>
              </a:spcAft>
            </a:pPr>
            <a:r>
              <a:rPr lang="en-US" sz="800" b="1" dirty="0">
                <a:solidFill>
                  <a:srgbClr val="373952"/>
                </a:solidFill>
                <a:latin typeface="Trebuchet MS" pitchFamily="34" charset="0"/>
                <a:ea typeface="ＭＳ Ｐゴシック"/>
                <a:cs typeface="ＭＳ Ｐゴシック"/>
              </a:rPr>
              <a:t>2009</a:t>
            </a:r>
          </a:p>
        </p:txBody>
      </p:sp>
      <p:sp>
        <p:nvSpPr>
          <p:cNvPr id="135174" name="Rectangle 12"/>
          <p:cNvSpPr>
            <a:spLocks noChangeArrowheads="1"/>
          </p:cNvSpPr>
          <p:nvPr/>
        </p:nvSpPr>
        <p:spPr bwMode="auto">
          <a:xfrm>
            <a:off x="3280410" y="293368"/>
            <a:ext cx="6400800" cy="1129104"/>
          </a:xfrm>
          <a:prstGeom prst="rect">
            <a:avLst/>
          </a:prstGeom>
          <a:noFill/>
          <a:ln w="9525">
            <a:noFill/>
            <a:miter lim="800000"/>
            <a:headEnd/>
            <a:tailEnd/>
          </a:ln>
        </p:spPr>
        <p:txBody>
          <a:bodyPr wrap="square" lIns="95580" tIns="47790" rIns="95580" bIns="47790">
            <a:spAutoFit/>
          </a:bodyPr>
          <a:lstStyle/>
          <a:p>
            <a:pPr fontAlgn="base">
              <a:spcBef>
                <a:spcPct val="30000"/>
              </a:spcBef>
              <a:spcAft>
                <a:spcPts val="627"/>
              </a:spcAft>
            </a:pPr>
            <a:r>
              <a:rPr lang="en-US" sz="2700" b="1" dirty="0">
                <a:solidFill>
                  <a:srgbClr val="FFFFFF"/>
                </a:solidFill>
                <a:latin typeface="Trebuchet MS" pitchFamily="34" charset="0"/>
                <a:cs typeface="Arial"/>
              </a:rPr>
              <a:t>KUDZU/IDS Pilot Project Participants</a:t>
            </a:r>
          </a:p>
          <a:p>
            <a:pPr fontAlgn="base">
              <a:spcBef>
                <a:spcPct val="30000"/>
              </a:spcBef>
              <a:spcAft>
                <a:spcPts val="627"/>
              </a:spcAft>
            </a:pPr>
            <a:endParaRPr lang="en-US" sz="2700" b="1" dirty="0">
              <a:solidFill>
                <a:srgbClr val="000000"/>
              </a:solidFill>
              <a:latin typeface="Trebuchet MS" pitchFamily="34" charset="0"/>
              <a:cs typeface="Arial"/>
            </a:endParaRPr>
          </a:p>
        </p:txBody>
      </p:sp>
      <p:sp>
        <p:nvSpPr>
          <p:cNvPr id="15" name="TextBox 14"/>
          <p:cNvSpPr txBox="1"/>
          <p:nvPr/>
        </p:nvSpPr>
        <p:spPr>
          <a:xfrm>
            <a:off x="1120140" y="871772"/>
            <a:ext cx="8561070" cy="6328989"/>
          </a:xfrm>
          <a:prstGeom prst="rect">
            <a:avLst/>
          </a:prstGeom>
          <a:noFill/>
        </p:spPr>
        <p:txBody>
          <a:bodyPr wrap="square" lIns="95580" tIns="47790" rIns="95580" bIns="47790" rtlCol="0">
            <a:spAutoFit/>
          </a:bodyPr>
          <a:lstStyle/>
          <a:p>
            <a:pPr algn="l" rtl="0" fontAlgn="base">
              <a:spcBef>
                <a:spcPct val="0"/>
              </a:spcBef>
              <a:spcAft>
                <a:spcPct val="0"/>
              </a:spcAft>
            </a:pPr>
            <a:endParaRPr lang="en-US" sz="2300" b="1" dirty="0">
              <a:solidFill>
                <a:srgbClr val="000000"/>
              </a:solidFill>
              <a:latin typeface="Trebuchet MS" pitchFamily="34" charset="0"/>
              <a:cs typeface="Times New Roman" pitchFamily="18" charset="0"/>
            </a:endParaRPr>
          </a:p>
          <a:p>
            <a:pPr indent="180872" fontAlgn="base">
              <a:spcBef>
                <a:spcPct val="0"/>
              </a:spcBef>
              <a:spcAft>
                <a:spcPts val="627"/>
              </a:spcAft>
              <a:tabLst>
                <a:tab pos="94585" algn="l"/>
                <a:tab pos="658772" algn="l"/>
                <a:tab pos="725147" algn="l"/>
              </a:tabLst>
            </a:pPr>
            <a:r>
              <a:rPr lang="en-US" sz="2300" b="1" dirty="0">
                <a:solidFill>
                  <a:srgbClr val="000000"/>
                </a:solidFill>
                <a:latin typeface="Trebuchet MS" pitchFamily="34" charset="0"/>
                <a:cs typeface="Times New Roman" pitchFamily="18" charset="0"/>
              </a:rPr>
              <a:t>1.	Clemson University</a:t>
            </a:r>
          </a:p>
          <a:p>
            <a:pPr indent="180872" fontAlgn="base">
              <a:spcBef>
                <a:spcPct val="0"/>
              </a:spcBef>
              <a:spcAft>
                <a:spcPts val="627"/>
              </a:spcAft>
              <a:tabLst>
                <a:tab pos="658772" algn="l"/>
              </a:tabLst>
            </a:pPr>
            <a:r>
              <a:rPr lang="en-US" sz="2300" b="1" dirty="0">
                <a:solidFill>
                  <a:srgbClr val="000000"/>
                </a:solidFill>
                <a:latin typeface="Trebuchet MS" pitchFamily="34" charset="0"/>
                <a:cs typeface="Times New Roman" pitchFamily="18" charset="0"/>
              </a:rPr>
              <a:t>2.	Mississippi State University</a:t>
            </a:r>
          </a:p>
          <a:p>
            <a:pPr indent="180872" fontAlgn="base">
              <a:spcBef>
                <a:spcPct val="0"/>
              </a:spcBef>
              <a:spcAft>
                <a:spcPts val="627"/>
              </a:spcAft>
              <a:tabLst>
                <a:tab pos="658772" algn="l"/>
              </a:tabLst>
            </a:pPr>
            <a:r>
              <a:rPr lang="en-US" sz="2300" b="1" dirty="0">
                <a:solidFill>
                  <a:srgbClr val="000000"/>
                </a:solidFill>
                <a:latin typeface="Trebuchet MS" pitchFamily="34" charset="0"/>
                <a:cs typeface="Arial"/>
              </a:rPr>
              <a:t>3.	University of Alabama at Birmingham</a:t>
            </a:r>
          </a:p>
          <a:p>
            <a:pPr indent="180872" fontAlgn="base">
              <a:spcBef>
                <a:spcPct val="0"/>
              </a:spcBef>
              <a:spcAft>
                <a:spcPts val="627"/>
              </a:spcAft>
              <a:tabLst>
                <a:tab pos="658772" algn="l"/>
              </a:tabLst>
            </a:pPr>
            <a:r>
              <a:rPr lang="en-US" sz="2300" b="1" dirty="0">
                <a:solidFill>
                  <a:srgbClr val="000000"/>
                </a:solidFill>
                <a:latin typeface="Trebuchet MS" pitchFamily="34" charset="0"/>
                <a:cs typeface="Arial"/>
              </a:rPr>
              <a:t>4.	University of Kentucky</a:t>
            </a:r>
          </a:p>
          <a:p>
            <a:pPr indent="180872" fontAlgn="base">
              <a:spcBef>
                <a:spcPct val="0"/>
              </a:spcBef>
              <a:spcAft>
                <a:spcPts val="627"/>
              </a:spcAft>
              <a:tabLst>
                <a:tab pos="658772" algn="l"/>
              </a:tabLst>
            </a:pPr>
            <a:r>
              <a:rPr lang="en-US" sz="2300" b="1" dirty="0">
                <a:solidFill>
                  <a:srgbClr val="000000"/>
                </a:solidFill>
                <a:latin typeface="Trebuchet MS" pitchFamily="34" charset="0"/>
                <a:cs typeface="Arial"/>
              </a:rPr>
              <a:t>5.	University of Mississippi</a:t>
            </a:r>
          </a:p>
          <a:p>
            <a:pPr indent="180872" fontAlgn="base">
              <a:spcBef>
                <a:spcPct val="0"/>
              </a:spcBef>
              <a:spcAft>
                <a:spcPts val="627"/>
              </a:spcAft>
              <a:tabLst>
                <a:tab pos="658772" algn="l"/>
              </a:tabLst>
            </a:pPr>
            <a:r>
              <a:rPr lang="en-US" sz="2300" b="1" dirty="0">
                <a:solidFill>
                  <a:srgbClr val="000000"/>
                </a:solidFill>
                <a:latin typeface="Trebuchet MS" pitchFamily="34" charset="0"/>
                <a:cs typeface="Arial"/>
              </a:rPr>
              <a:t>6.	University of North Carolina at Charlotte</a:t>
            </a:r>
          </a:p>
          <a:p>
            <a:pPr indent="180872" fontAlgn="base">
              <a:spcBef>
                <a:spcPct val="0"/>
              </a:spcBef>
              <a:spcAft>
                <a:spcPts val="627"/>
              </a:spcAft>
              <a:tabLst>
                <a:tab pos="658772" algn="l"/>
              </a:tabLst>
            </a:pPr>
            <a:r>
              <a:rPr lang="en-US" sz="2300" b="1" dirty="0">
                <a:solidFill>
                  <a:srgbClr val="000000"/>
                </a:solidFill>
                <a:latin typeface="Trebuchet MS" pitchFamily="34" charset="0"/>
                <a:cs typeface="Arial"/>
              </a:rPr>
              <a:t>7.	University of North Carolina at Greensboro</a:t>
            </a:r>
          </a:p>
          <a:p>
            <a:pPr indent="180872" fontAlgn="base">
              <a:spcBef>
                <a:spcPct val="0"/>
              </a:spcBef>
              <a:spcAft>
                <a:spcPts val="627"/>
              </a:spcAft>
              <a:tabLst>
                <a:tab pos="658772" algn="l"/>
              </a:tabLst>
            </a:pPr>
            <a:r>
              <a:rPr lang="en-US" sz="2300" b="1" dirty="0">
                <a:solidFill>
                  <a:srgbClr val="000000"/>
                </a:solidFill>
                <a:latin typeface="Trebuchet MS" pitchFamily="34" charset="0"/>
                <a:cs typeface="Arial"/>
              </a:rPr>
              <a:t>8.	University of Tennessee</a:t>
            </a:r>
          </a:p>
          <a:p>
            <a:pPr fontAlgn="base">
              <a:spcBef>
                <a:spcPct val="0"/>
              </a:spcBef>
              <a:spcAft>
                <a:spcPts val="627"/>
              </a:spcAft>
              <a:tabLst>
                <a:tab pos="658772" algn="l"/>
              </a:tabLst>
            </a:pPr>
            <a:r>
              <a:rPr lang="en-US" sz="2300" b="1" dirty="0">
                <a:solidFill>
                  <a:srgbClr val="000000"/>
                </a:solidFill>
                <a:latin typeface="Trebuchet MS" pitchFamily="34" charset="0"/>
                <a:cs typeface="Arial"/>
              </a:rPr>
              <a:t>  9.	Vanderbilt University</a:t>
            </a:r>
          </a:p>
          <a:p>
            <a:pPr fontAlgn="base">
              <a:spcBef>
                <a:spcPct val="0"/>
              </a:spcBef>
              <a:spcAft>
                <a:spcPts val="627"/>
              </a:spcAft>
              <a:tabLst>
                <a:tab pos="658772" algn="l"/>
              </a:tabLst>
            </a:pPr>
            <a:r>
              <a:rPr lang="en-US" sz="2300" b="1" dirty="0">
                <a:solidFill>
                  <a:srgbClr val="000000"/>
                </a:solidFill>
                <a:latin typeface="Trebuchet MS" pitchFamily="34" charset="0"/>
                <a:cs typeface="Arial"/>
              </a:rPr>
              <a:t>10.	Wake Forest University</a:t>
            </a:r>
          </a:p>
          <a:p>
            <a:pPr fontAlgn="base">
              <a:spcBef>
                <a:spcPct val="0"/>
              </a:spcBef>
              <a:spcAft>
                <a:spcPts val="627"/>
              </a:spcAft>
              <a:tabLst>
                <a:tab pos="658772" algn="l"/>
              </a:tabLst>
            </a:pPr>
            <a:r>
              <a:rPr lang="en-US" sz="2300" b="1" dirty="0">
                <a:solidFill>
                  <a:srgbClr val="000000"/>
                </a:solidFill>
                <a:latin typeface="Trebuchet MS" pitchFamily="34" charset="0"/>
                <a:cs typeface="Arial"/>
              </a:rPr>
              <a:t>11.	University of Central Florida (ASERL)</a:t>
            </a:r>
          </a:p>
          <a:p>
            <a:pPr fontAlgn="base">
              <a:spcBef>
                <a:spcPct val="0"/>
              </a:spcBef>
              <a:spcAft>
                <a:spcPts val="627"/>
              </a:spcAft>
              <a:tabLst>
                <a:tab pos="658772" algn="l"/>
              </a:tabLst>
            </a:pPr>
            <a:r>
              <a:rPr lang="en-US" sz="2300" b="1" dirty="0">
                <a:solidFill>
                  <a:srgbClr val="000000"/>
                </a:solidFill>
                <a:latin typeface="Trebuchet MS" pitchFamily="34" charset="0"/>
                <a:cs typeface="Arial"/>
              </a:rPr>
              <a:t>12.	University of South Florida (ASERL)</a:t>
            </a:r>
            <a:endParaRPr lang="en-US" sz="2300" b="1" dirty="0">
              <a:solidFill>
                <a:srgbClr val="000000"/>
              </a:solidFill>
              <a:latin typeface="Trebuchet MS" pitchFamily="34" charset="0"/>
              <a:cs typeface="Times New Roman" pitchFamily="18" charset="0"/>
            </a:endParaRPr>
          </a:p>
          <a:p>
            <a:pPr algn="l" rtl="0" fontAlgn="base">
              <a:spcBef>
                <a:spcPct val="0"/>
              </a:spcBef>
              <a:spcAft>
                <a:spcPct val="0"/>
              </a:spcAft>
            </a:pPr>
            <a:endParaRPr lang="en-US" sz="4800" b="1" dirty="0">
              <a:solidFill>
                <a:srgbClr val="FFFFFF"/>
              </a:solidFill>
              <a:latin typeface="Garamond"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5"/>
          <p:cNvSpPr>
            <a:spLocks noChangeArrowheads="1"/>
          </p:cNvSpPr>
          <p:nvPr/>
        </p:nvSpPr>
        <p:spPr bwMode="auto">
          <a:xfrm>
            <a:off x="0" y="1"/>
            <a:ext cx="9601200" cy="951018"/>
          </a:xfrm>
          <a:prstGeom prst="rect">
            <a:avLst/>
          </a:prstGeom>
          <a:solidFill>
            <a:srgbClr val="383855"/>
          </a:solidFill>
          <a:ln w="9525">
            <a:noFill/>
            <a:miter lim="800000"/>
            <a:headEnd/>
            <a:tailEnd/>
          </a:ln>
          <a:effectLst>
            <a:outerShdw dist="25400" dir="5400000" algn="ctr" rotWithShape="0">
              <a:schemeClr val="bg2"/>
            </a:outerShdw>
          </a:effectLst>
        </p:spPr>
        <p:txBody>
          <a:bodyPr wrap="none" lIns="91431" tIns="45715" rIns="91431" bIns="45715" anchor="ctr"/>
          <a:lstStyle/>
          <a:p>
            <a:pPr algn="l" rtl="0" eaLnBrk="0" fontAlgn="base" hangingPunct="0">
              <a:spcBef>
                <a:spcPct val="0"/>
              </a:spcBef>
              <a:spcAft>
                <a:spcPct val="0"/>
              </a:spcAft>
              <a:buFontTx/>
              <a:buChar char="•"/>
              <a:defRPr/>
            </a:pPr>
            <a:endParaRPr lang="en-US" sz="3300" b="1" dirty="0">
              <a:solidFill>
                <a:srgbClr val="000000"/>
              </a:solidFill>
              <a:latin typeface="Arial" charset="0"/>
              <a:ea typeface="ＭＳ Ｐゴシック" pitchFamily="-32" charset="-128"/>
              <a:cs typeface="Arial"/>
            </a:endParaRPr>
          </a:p>
        </p:txBody>
      </p:sp>
      <p:graphicFrame>
        <p:nvGraphicFramePr>
          <p:cNvPr id="4" name="Content Placeholder 3"/>
          <p:cNvGraphicFramePr>
            <a:graphicFrameLocks noGrp="1"/>
          </p:cNvGraphicFramePr>
          <p:nvPr>
            <p:ph idx="1"/>
          </p:nvPr>
        </p:nvGraphicFramePr>
        <p:xfrm>
          <a:off x="480060" y="1664287"/>
          <a:ext cx="8641080" cy="470721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920240" y="1030273"/>
            <a:ext cx="5760720" cy="912251"/>
          </a:xfrm>
          <a:prstGeom prst="rect">
            <a:avLst/>
          </a:prstGeom>
          <a:noFill/>
        </p:spPr>
        <p:txBody>
          <a:bodyPr wrap="square" lIns="95580" tIns="47790" rIns="95580" bIns="47790" rtlCol="0">
            <a:spAutoFit/>
          </a:bodyPr>
          <a:lstStyle/>
          <a:p>
            <a:pPr algn="ctr" rtl="0"/>
            <a:r>
              <a:rPr lang="en-US" sz="3300" dirty="0">
                <a:solidFill>
                  <a:prstClr val="black"/>
                </a:solidFill>
                <a:latin typeface="Calibri"/>
              </a:rPr>
              <a:t>Article Fill Rate </a:t>
            </a:r>
            <a:r>
              <a:rPr lang="en-US" sz="3300" dirty="0" smtClean="0">
                <a:solidFill>
                  <a:prstClr val="black"/>
                </a:solidFill>
                <a:latin typeface="Calibri"/>
              </a:rPr>
              <a:t>33%</a:t>
            </a:r>
            <a:endParaRPr lang="en-US" sz="3300" dirty="0">
              <a:solidFill>
                <a:prstClr val="black"/>
              </a:solidFill>
              <a:latin typeface="Calibri"/>
            </a:endParaRPr>
          </a:p>
          <a:p>
            <a:pPr algn="ctr" rtl="0"/>
            <a:r>
              <a:rPr lang="en-US" kern="1200" dirty="0">
                <a:solidFill>
                  <a:prstClr val="black"/>
                </a:solidFill>
                <a:latin typeface="Calibri"/>
                <a:ea typeface="+mn-ea"/>
                <a:cs typeface="+mn-cs"/>
              </a:rPr>
              <a:t>Fall 2004</a:t>
            </a:r>
          </a:p>
        </p:txBody>
      </p:sp>
      <p:pic>
        <p:nvPicPr>
          <p:cNvPr id="6" name="Picture 20" descr="IDS final logo for PP"/>
          <p:cNvPicPr>
            <a:picLocks noChangeAspect="1" noChangeArrowheads="1"/>
          </p:cNvPicPr>
          <p:nvPr/>
        </p:nvPicPr>
        <p:blipFill>
          <a:blip r:embed="rId4">
            <a:clrChange>
              <a:clrFrom>
                <a:srgbClr val="41415D"/>
              </a:clrFrom>
              <a:clrTo>
                <a:srgbClr val="41415D">
                  <a:alpha val="0"/>
                </a:srgbClr>
              </a:clrTo>
            </a:clrChange>
          </a:blip>
          <a:srcRect/>
          <a:stretch>
            <a:fillRect/>
          </a:stretch>
        </p:blipFill>
        <p:spPr bwMode="auto">
          <a:xfrm>
            <a:off x="160020" y="-243681"/>
            <a:ext cx="2960370" cy="1433132"/>
          </a:xfrm>
          <a:prstGeom prst="rect">
            <a:avLst/>
          </a:prstGeom>
          <a:noFill/>
          <a:ln w="9525">
            <a:noFill/>
            <a:miter lim="800000"/>
            <a:headEnd/>
            <a:tailEnd/>
          </a:ln>
        </p:spPr>
      </p:pic>
      <p:sp>
        <p:nvSpPr>
          <p:cNvPr id="8" name="TextBox 7"/>
          <p:cNvSpPr txBox="1"/>
          <p:nvPr/>
        </p:nvSpPr>
        <p:spPr>
          <a:xfrm>
            <a:off x="4724401" y="209055"/>
            <a:ext cx="4648200" cy="461665"/>
          </a:xfrm>
          <a:prstGeom prst="rect">
            <a:avLst/>
          </a:prstGeom>
          <a:noFill/>
        </p:spPr>
        <p:txBody>
          <a:bodyPr wrap="square" lIns="91431" tIns="45715" rIns="91431" bIns="45715" rtlCol="0">
            <a:spAutoFit/>
          </a:bodyPr>
          <a:lstStyle/>
          <a:p>
            <a:pPr algn="r"/>
            <a:r>
              <a:rPr lang="en-US" sz="2400" b="1" dirty="0" smtClean="0">
                <a:solidFill>
                  <a:schemeClr val="bg1"/>
                </a:solidFill>
                <a:latin typeface="Arial" pitchFamily="34" charset="0"/>
                <a:cs typeface="Arial" pitchFamily="34" charset="0"/>
              </a:rPr>
              <a:t>Fill Rate Analysis</a:t>
            </a:r>
            <a:endParaRPr lang="en-US" sz="24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10"/>
          </p:nvPr>
        </p:nvSpPr>
        <p:spPr/>
        <p:txBody>
          <a:bodyPr/>
          <a:lstStyle/>
          <a:p>
            <a:pPr algn="r" rtl="0" fontAlgn="base">
              <a:spcBef>
                <a:spcPct val="0"/>
              </a:spcBef>
              <a:spcAft>
                <a:spcPct val="0"/>
              </a:spcAft>
              <a:defRPr/>
            </a:pPr>
            <a:fld id="{2B1BC2DE-6EC0-4A46-BB92-49F152E450F7}" type="slidenum">
              <a:rPr lang="en-US">
                <a:solidFill>
                  <a:srgbClr val="FFFFFF"/>
                </a:solidFill>
                <a:latin typeface="Arial"/>
                <a:cs typeface="Arial"/>
              </a:rPr>
              <a:pPr algn="r" rtl="0" fontAlgn="base">
                <a:spcBef>
                  <a:spcPct val="0"/>
                </a:spcBef>
                <a:spcAft>
                  <a:spcPct val="0"/>
                </a:spcAft>
                <a:defRPr/>
              </a:pPr>
              <a:t>4</a:t>
            </a:fld>
            <a:endParaRPr lang="en-US" dirty="0">
              <a:solidFill>
                <a:srgbClr val="FFFFFF"/>
              </a:solidFill>
              <a:latin typeface="Arial"/>
              <a:cs typeface="Arial"/>
            </a:endParaRPr>
          </a:p>
        </p:txBody>
      </p:sp>
      <p:sp>
        <p:nvSpPr>
          <p:cNvPr id="64515" name="WordArt 2"/>
          <p:cNvSpPr>
            <a:spLocks noChangeArrowheads="1" noChangeShapeType="1" noTextEdit="1"/>
          </p:cNvSpPr>
          <p:nvPr/>
        </p:nvSpPr>
        <p:spPr bwMode="auto">
          <a:xfrm>
            <a:off x="160020" y="158503"/>
            <a:ext cx="9201150" cy="871767"/>
          </a:xfrm>
          <a:prstGeom prst="rect">
            <a:avLst/>
          </a:prstGeom>
        </p:spPr>
        <p:txBody>
          <a:bodyPr wrap="none" lIns="95580" tIns="47790" rIns="95580" bIns="47790" fromWordArt="1">
            <a:prstTxWarp prst="textPlain">
              <a:avLst>
                <a:gd name="adj" fmla="val 50000"/>
              </a:avLst>
            </a:prstTxWarp>
          </a:bodyPr>
          <a:lstStyle/>
          <a:p>
            <a:pPr algn="ctr" rtl="0" fontAlgn="base">
              <a:spcBef>
                <a:spcPct val="0"/>
              </a:spcBef>
              <a:spcAft>
                <a:spcPct val="0"/>
              </a:spcAft>
            </a:pPr>
            <a:r>
              <a:rPr lang="en-US" sz="3300" b="1" dirty="0">
                <a:ln w="9525">
                  <a:noFill/>
                  <a:round/>
                  <a:headEnd/>
                  <a:tailEnd/>
                </a:ln>
                <a:solidFill>
                  <a:srgbClr val="336699"/>
                </a:solidFill>
                <a:latin typeface="Trebuchet MS" pitchFamily="34" charset="0"/>
                <a:cs typeface="Arial"/>
              </a:rPr>
              <a:t>Problems with “Regular" Interlibrary Loan</a:t>
            </a:r>
          </a:p>
        </p:txBody>
      </p:sp>
      <p:sp>
        <p:nvSpPr>
          <p:cNvPr id="64516" name="Text Box 3"/>
          <p:cNvSpPr txBox="1">
            <a:spLocks noChangeArrowheads="1"/>
          </p:cNvSpPr>
          <p:nvPr/>
        </p:nvSpPr>
        <p:spPr bwMode="auto">
          <a:xfrm>
            <a:off x="800100" y="1743534"/>
            <a:ext cx="7680960" cy="388940"/>
          </a:xfrm>
          <a:prstGeom prst="rect">
            <a:avLst/>
          </a:prstGeom>
          <a:noFill/>
          <a:ln w="9525">
            <a:noFill/>
            <a:miter lim="800000"/>
            <a:headEnd/>
            <a:tailEnd/>
          </a:ln>
        </p:spPr>
        <p:txBody>
          <a:bodyPr lIns="95580" tIns="47790" rIns="95580" bIns="47790">
            <a:spAutoFit/>
          </a:bodyPr>
          <a:lstStyle/>
          <a:p>
            <a:pPr algn="ctr" rtl="0" fontAlgn="base">
              <a:spcBef>
                <a:spcPct val="50000"/>
              </a:spcBef>
              <a:spcAft>
                <a:spcPct val="0"/>
              </a:spcAft>
            </a:pPr>
            <a:endParaRPr lang="en-US" kern="1200">
              <a:solidFill>
                <a:srgbClr val="000000"/>
              </a:solidFill>
              <a:latin typeface="Arial" pitchFamily="34" charset="0"/>
              <a:ea typeface="+mn-ea"/>
              <a:cs typeface="Arial" pitchFamily="34" charset="0"/>
            </a:endParaRPr>
          </a:p>
        </p:txBody>
      </p:sp>
      <p:sp>
        <p:nvSpPr>
          <p:cNvPr id="525316" name="Text Box 4"/>
          <p:cNvSpPr txBox="1">
            <a:spLocks noChangeArrowheads="1"/>
          </p:cNvSpPr>
          <p:nvPr/>
        </p:nvSpPr>
        <p:spPr bwMode="auto">
          <a:xfrm>
            <a:off x="160020" y="1287839"/>
            <a:ext cx="8961120" cy="5025560"/>
          </a:xfrm>
          <a:prstGeom prst="rect">
            <a:avLst/>
          </a:prstGeom>
          <a:noFill/>
          <a:ln w="9525">
            <a:noFill/>
            <a:miter lim="800000"/>
            <a:headEnd/>
            <a:tailEnd/>
          </a:ln>
        </p:spPr>
        <p:txBody>
          <a:bodyPr lIns="95580" tIns="47790" rIns="95580" bIns="47790">
            <a:spAutoFit/>
          </a:bodyPr>
          <a:lstStyle/>
          <a:p>
            <a:pPr marL="477901" indent="-477901" fontAlgn="base">
              <a:lnSpc>
                <a:spcPct val="90000"/>
              </a:lnSpc>
              <a:spcBef>
                <a:spcPct val="0"/>
              </a:spcBef>
              <a:spcAft>
                <a:spcPct val="40000"/>
              </a:spcAft>
              <a:buFont typeface="Arial" pitchFamily="34" charset="0"/>
              <a:buChar char="•"/>
            </a:pPr>
            <a:r>
              <a:rPr lang="en-US" sz="2300" b="1" dirty="0">
                <a:solidFill>
                  <a:srgbClr val="000000"/>
                </a:solidFill>
                <a:latin typeface="Trebuchet MS" pitchFamily="34" charset="0"/>
                <a:cs typeface="Arial" pitchFamily="34" charset="0"/>
              </a:rPr>
              <a:t>Hat-in-hand approach to acquiring needed resources</a:t>
            </a:r>
          </a:p>
          <a:p>
            <a:pPr marL="477901" indent="-477901" fontAlgn="base">
              <a:lnSpc>
                <a:spcPct val="90000"/>
              </a:lnSpc>
              <a:spcBef>
                <a:spcPct val="0"/>
              </a:spcBef>
              <a:spcAft>
                <a:spcPct val="40000"/>
              </a:spcAft>
              <a:buFont typeface="Arial" pitchFamily="34" charset="0"/>
              <a:buChar char="•"/>
            </a:pPr>
            <a:r>
              <a:rPr lang="en-US" sz="2300" b="1" dirty="0">
                <a:solidFill>
                  <a:srgbClr val="000000"/>
                </a:solidFill>
                <a:latin typeface="Trebuchet MS" pitchFamily="34" charset="0"/>
                <a:cs typeface="Arial" pitchFamily="34" charset="0"/>
              </a:rPr>
              <a:t>Fees for loaning materials or they don’t loan at all</a:t>
            </a:r>
          </a:p>
          <a:p>
            <a:pPr marL="477901" indent="-477901" fontAlgn="base">
              <a:lnSpc>
                <a:spcPct val="90000"/>
              </a:lnSpc>
              <a:spcBef>
                <a:spcPct val="0"/>
              </a:spcBef>
              <a:spcAft>
                <a:spcPct val="40000"/>
              </a:spcAft>
              <a:buFont typeface="Arial" pitchFamily="34" charset="0"/>
              <a:buChar char="•"/>
            </a:pPr>
            <a:r>
              <a:rPr lang="en-US" sz="2300" b="1" dirty="0">
                <a:solidFill>
                  <a:srgbClr val="000000"/>
                </a:solidFill>
                <a:latin typeface="Trebuchet MS" pitchFamily="34" charset="0"/>
                <a:cs typeface="Arial" pitchFamily="34" charset="0"/>
              </a:rPr>
              <a:t>Frequently limited staff time is committed to local ILL operations</a:t>
            </a:r>
          </a:p>
          <a:p>
            <a:pPr marL="477901" indent="-477901" fontAlgn="base">
              <a:lnSpc>
                <a:spcPct val="90000"/>
              </a:lnSpc>
              <a:spcBef>
                <a:spcPct val="0"/>
              </a:spcBef>
              <a:spcAft>
                <a:spcPct val="40000"/>
              </a:spcAft>
              <a:buFont typeface="Arial" pitchFamily="34" charset="0"/>
              <a:buChar char="•"/>
            </a:pPr>
            <a:r>
              <a:rPr lang="en-US" sz="2300" b="1" dirty="0">
                <a:solidFill>
                  <a:srgbClr val="000000"/>
                </a:solidFill>
                <a:latin typeface="Trebuchet MS" pitchFamily="34" charset="0"/>
                <a:cs typeface="Arial" pitchFamily="34" charset="0"/>
              </a:rPr>
              <a:t>Borrowing first priority--lending later</a:t>
            </a:r>
          </a:p>
          <a:p>
            <a:pPr marL="477901" indent="-477901" fontAlgn="base">
              <a:lnSpc>
                <a:spcPct val="90000"/>
              </a:lnSpc>
              <a:spcBef>
                <a:spcPct val="0"/>
              </a:spcBef>
              <a:spcAft>
                <a:spcPct val="40000"/>
              </a:spcAft>
              <a:buFont typeface="Arial" pitchFamily="34" charset="0"/>
              <a:buChar char="•"/>
            </a:pPr>
            <a:r>
              <a:rPr lang="en-US" sz="2300" b="1" dirty="0">
                <a:solidFill>
                  <a:srgbClr val="000000"/>
                </a:solidFill>
                <a:latin typeface="Trebuchet MS" pitchFamily="34" charset="0"/>
                <a:cs typeface="Arial" pitchFamily="34" charset="0"/>
              </a:rPr>
              <a:t>Quality of reproduced material uneven</a:t>
            </a:r>
          </a:p>
          <a:p>
            <a:pPr marL="477901" indent="-477901" fontAlgn="base">
              <a:lnSpc>
                <a:spcPct val="90000"/>
              </a:lnSpc>
              <a:spcBef>
                <a:spcPct val="0"/>
              </a:spcBef>
              <a:spcAft>
                <a:spcPct val="40000"/>
              </a:spcAft>
              <a:buFont typeface="Arial" pitchFamily="34" charset="0"/>
              <a:buChar char="•"/>
            </a:pPr>
            <a:r>
              <a:rPr lang="en-US" sz="2300" b="1" dirty="0">
                <a:solidFill>
                  <a:srgbClr val="000000"/>
                </a:solidFill>
                <a:latin typeface="Trebuchet MS" pitchFamily="34" charset="0"/>
                <a:cs typeface="Arial" pitchFamily="34" charset="0"/>
              </a:rPr>
              <a:t>Time of delivery undependable</a:t>
            </a:r>
          </a:p>
          <a:p>
            <a:pPr marL="477901" indent="-477901" fontAlgn="base">
              <a:lnSpc>
                <a:spcPct val="90000"/>
              </a:lnSpc>
              <a:spcBef>
                <a:spcPct val="0"/>
              </a:spcBef>
              <a:spcAft>
                <a:spcPct val="40000"/>
              </a:spcAft>
              <a:buFont typeface="Arial" pitchFamily="34" charset="0"/>
              <a:buChar char="•"/>
            </a:pPr>
            <a:r>
              <a:rPr lang="en-US" sz="2300" b="1" dirty="0">
                <a:solidFill>
                  <a:srgbClr val="000000"/>
                </a:solidFill>
                <a:latin typeface="Trebuchet MS" pitchFamily="34" charset="0"/>
                <a:cs typeface="Arial" pitchFamily="34" charset="0"/>
              </a:rPr>
              <a:t>Offers no guarantees to users</a:t>
            </a:r>
          </a:p>
          <a:p>
            <a:pPr marL="477901" indent="-477901" fontAlgn="base">
              <a:lnSpc>
                <a:spcPct val="90000"/>
              </a:lnSpc>
              <a:spcBef>
                <a:spcPct val="0"/>
              </a:spcBef>
              <a:spcAft>
                <a:spcPct val="40000"/>
              </a:spcAft>
              <a:buFont typeface="Arial" pitchFamily="34" charset="0"/>
              <a:buChar char="•"/>
            </a:pPr>
            <a:r>
              <a:rPr lang="en-US" sz="2300" b="1" dirty="0">
                <a:solidFill>
                  <a:srgbClr val="000000"/>
                </a:solidFill>
                <a:latin typeface="Trebuchet MS" pitchFamily="34" charset="0"/>
                <a:cs typeface="Arial" pitchFamily="34" charset="0"/>
              </a:rPr>
              <a:t>Does not fit undergraduate (or our) last minute research requirements</a:t>
            </a:r>
          </a:p>
          <a:p>
            <a:pPr marL="477901" indent="-477901" fontAlgn="base">
              <a:lnSpc>
                <a:spcPct val="90000"/>
              </a:lnSpc>
              <a:spcBef>
                <a:spcPct val="0"/>
              </a:spcBef>
              <a:spcAft>
                <a:spcPct val="40000"/>
              </a:spcAft>
              <a:buFont typeface="Arial" pitchFamily="34" charset="0"/>
              <a:buChar char="•"/>
            </a:pPr>
            <a:r>
              <a:rPr lang="en-US" sz="2300" b="1" dirty="0">
                <a:solidFill>
                  <a:srgbClr val="000000"/>
                </a:solidFill>
                <a:latin typeface="Trebuchet MS" pitchFamily="34" charset="0"/>
                <a:cs typeface="Arial" pitchFamily="34" charset="0"/>
              </a:rPr>
              <a:t>Information retrieval expectations build around speed of Internet and perceived “abundance of resources.</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80060" y="1664287"/>
          <a:ext cx="8641080" cy="470721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960120" y="951018"/>
            <a:ext cx="7680960" cy="1440448"/>
          </a:xfrm>
          <a:prstGeom prst="rect">
            <a:avLst/>
          </a:prstGeom>
          <a:noFill/>
        </p:spPr>
        <p:txBody>
          <a:bodyPr wrap="square" lIns="95580" tIns="47790" rIns="95580" bIns="47790" rtlCol="0">
            <a:spAutoFit/>
          </a:bodyPr>
          <a:lstStyle/>
          <a:p>
            <a:pPr algn="ctr" rtl="0"/>
            <a:r>
              <a:rPr lang="en-US" sz="3300" dirty="0">
                <a:solidFill>
                  <a:prstClr val="black"/>
                </a:solidFill>
                <a:latin typeface="Calibri"/>
              </a:rPr>
              <a:t>Electronic Articles </a:t>
            </a:r>
            <a:r>
              <a:rPr lang="en-US" sz="3300" b="1" i="1" dirty="0">
                <a:solidFill>
                  <a:prstClr val="black"/>
                </a:solidFill>
                <a:latin typeface="Calibri"/>
              </a:rPr>
              <a:t>Could</a:t>
            </a:r>
            <a:r>
              <a:rPr lang="en-US" sz="3300" dirty="0">
                <a:solidFill>
                  <a:prstClr val="black"/>
                </a:solidFill>
                <a:latin typeface="Calibri"/>
              </a:rPr>
              <a:t> Increase </a:t>
            </a:r>
          </a:p>
          <a:p>
            <a:pPr algn="ctr" rtl="0"/>
            <a:r>
              <a:rPr lang="en-US" sz="3300" dirty="0">
                <a:solidFill>
                  <a:prstClr val="black"/>
                </a:solidFill>
                <a:latin typeface="Calibri"/>
              </a:rPr>
              <a:t>Fill Rate up to 66%</a:t>
            </a:r>
          </a:p>
          <a:p>
            <a:pPr algn="ctr" rtl="0"/>
            <a:r>
              <a:rPr lang="en-US" kern="1200" dirty="0">
                <a:solidFill>
                  <a:prstClr val="black"/>
                </a:solidFill>
                <a:latin typeface="Calibri"/>
                <a:ea typeface="+mn-ea"/>
                <a:cs typeface="+mn-cs"/>
              </a:rPr>
              <a:t>Fall 2004</a:t>
            </a:r>
          </a:p>
        </p:txBody>
      </p:sp>
      <p:sp>
        <p:nvSpPr>
          <p:cNvPr id="6" name="Rectangle 15"/>
          <p:cNvSpPr>
            <a:spLocks noChangeArrowheads="1"/>
          </p:cNvSpPr>
          <p:nvPr/>
        </p:nvSpPr>
        <p:spPr bwMode="auto">
          <a:xfrm>
            <a:off x="0" y="1"/>
            <a:ext cx="9601200" cy="951018"/>
          </a:xfrm>
          <a:prstGeom prst="rect">
            <a:avLst/>
          </a:prstGeom>
          <a:solidFill>
            <a:srgbClr val="383855"/>
          </a:solidFill>
          <a:ln w="9525">
            <a:noFill/>
            <a:miter lim="800000"/>
            <a:headEnd/>
            <a:tailEnd/>
          </a:ln>
          <a:effectLst>
            <a:outerShdw dist="25400" dir="5400000" algn="ctr" rotWithShape="0">
              <a:schemeClr val="bg2"/>
            </a:outerShdw>
          </a:effectLst>
        </p:spPr>
        <p:txBody>
          <a:bodyPr wrap="none" lIns="91431" tIns="45715" rIns="91431" bIns="45715" anchor="ctr"/>
          <a:lstStyle/>
          <a:p>
            <a:pPr algn="l" rtl="0" eaLnBrk="0" fontAlgn="base" hangingPunct="0">
              <a:spcBef>
                <a:spcPct val="0"/>
              </a:spcBef>
              <a:spcAft>
                <a:spcPct val="0"/>
              </a:spcAft>
              <a:buFontTx/>
              <a:buChar char="•"/>
              <a:defRPr/>
            </a:pPr>
            <a:endParaRPr lang="en-US" sz="3300" b="1" dirty="0">
              <a:solidFill>
                <a:srgbClr val="000000"/>
              </a:solidFill>
              <a:latin typeface="Arial" charset="0"/>
              <a:ea typeface="ＭＳ Ｐゴシック" pitchFamily="-32" charset="-128"/>
              <a:cs typeface="Arial"/>
            </a:endParaRPr>
          </a:p>
        </p:txBody>
      </p:sp>
      <p:pic>
        <p:nvPicPr>
          <p:cNvPr id="7" name="Picture 20" descr="IDS final logo for PP"/>
          <p:cNvPicPr>
            <a:picLocks noChangeAspect="1" noChangeArrowheads="1"/>
          </p:cNvPicPr>
          <p:nvPr/>
        </p:nvPicPr>
        <p:blipFill>
          <a:blip r:embed="rId4">
            <a:clrChange>
              <a:clrFrom>
                <a:srgbClr val="41415D"/>
              </a:clrFrom>
              <a:clrTo>
                <a:srgbClr val="41415D">
                  <a:alpha val="0"/>
                </a:srgbClr>
              </a:clrTo>
            </a:clrChange>
          </a:blip>
          <a:srcRect/>
          <a:stretch>
            <a:fillRect/>
          </a:stretch>
        </p:blipFill>
        <p:spPr bwMode="auto">
          <a:xfrm>
            <a:off x="160020" y="-243681"/>
            <a:ext cx="2960370" cy="1433132"/>
          </a:xfrm>
          <a:prstGeom prst="rect">
            <a:avLst/>
          </a:prstGeom>
          <a:noFill/>
          <a:ln w="9525">
            <a:noFill/>
            <a:miter lim="800000"/>
            <a:headEnd/>
            <a:tailEnd/>
          </a:ln>
        </p:spPr>
      </p:pic>
      <p:sp>
        <p:nvSpPr>
          <p:cNvPr id="8" name="TextBox 7"/>
          <p:cNvSpPr txBox="1"/>
          <p:nvPr/>
        </p:nvSpPr>
        <p:spPr>
          <a:xfrm>
            <a:off x="3276600" y="209055"/>
            <a:ext cx="6324600" cy="461665"/>
          </a:xfrm>
          <a:prstGeom prst="rect">
            <a:avLst/>
          </a:prstGeom>
          <a:noFill/>
        </p:spPr>
        <p:txBody>
          <a:bodyPr wrap="square" lIns="91431" tIns="45715" rIns="91431" bIns="45715" rtlCol="0">
            <a:spAutoFit/>
          </a:bodyPr>
          <a:lstStyle/>
          <a:p>
            <a:pPr algn="r"/>
            <a:r>
              <a:rPr lang="en-US" sz="2400" b="1" dirty="0" smtClean="0">
                <a:solidFill>
                  <a:schemeClr val="bg1"/>
                </a:solidFill>
                <a:latin typeface="Arial" pitchFamily="34" charset="0"/>
                <a:cs typeface="Arial" pitchFamily="34" charset="0"/>
              </a:rPr>
              <a:t>Potential Fill Rate – if eSerials discovered</a:t>
            </a:r>
            <a:endParaRPr lang="en-US" sz="24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56066" name="Group 2"/>
          <p:cNvGraphicFramePr>
            <a:graphicFrameLocks noGrp="1"/>
          </p:cNvGraphicFramePr>
          <p:nvPr/>
        </p:nvGraphicFramePr>
        <p:xfrm>
          <a:off x="240030" y="871767"/>
          <a:ext cx="9201150" cy="1759384"/>
        </p:xfrm>
        <a:graphic>
          <a:graphicData uri="http://schemas.openxmlformats.org/drawingml/2006/table">
            <a:tbl>
              <a:tblPr/>
              <a:tblGrid>
                <a:gridCol w="1360170"/>
                <a:gridCol w="3680460"/>
                <a:gridCol w="720090"/>
                <a:gridCol w="960120"/>
                <a:gridCol w="946785"/>
                <a:gridCol w="1533525"/>
              </a:tblGrid>
              <a:tr h="5547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Garamond" pitchFamily="18" charset="0"/>
                        </a:rPr>
                        <a:t>TARGETS</a:t>
                      </a:r>
                    </a:p>
                  </a:txBody>
                  <a:tcPr marL="96012" marR="96012" marT="47551" marB="4755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rPr>
                        <a:t>URL</a:t>
                      </a:r>
                    </a:p>
                  </a:txBody>
                  <a:tcPr marL="96012" marR="96012" marT="47551" marB="4755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rPr>
                        <a:t>License</a:t>
                      </a:r>
                    </a:p>
                  </a:txBody>
                  <a:tcPr marL="96012" marR="96012" marT="47551" marB="4755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rPr>
                        <a:t>Date Checked</a:t>
                      </a:r>
                    </a:p>
                  </a:txBody>
                  <a:tcPr marL="96012" marR="96012" marT="47551" marB="4755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rPr>
                        <a:t>Checked by</a:t>
                      </a:r>
                    </a:p>
                  </a:txBody>
                  <a:tcPr marL="96012" marR="96012" marT="47551" marB="4755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rPr>
                        <a:t>Comments</a:t>
                      </a:r>
                    </a:p>
                  </a:txBody>
                  <a:tcPr marL="96012" marR="96012" marT="47551" marB="4755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65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rPr>
                        <a:t>INSTITUTE OF PHYSICS JOURNALS</a:t>
                      </a:r>
                    </a:p>
                  </a:txBody>
                  <a:tcPr marL="96012" marR="96012" marT="47551" marB="4755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accent2"/>
                          </a:solidFill>
                          <a:effectLst/>
                          <a:latin typeface="Garamond" pitchFamily="18" charset="0"/>
                        </a:rPr>
                        <a:t>http://www.iop.org/EJ/librarians/-page=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accent2"/>
                          </a:solidFill>
                          <a:effectLst/>
                          <a:latin typeface="Garamond" pitchFamily="18" charset="0"/>
                        </a:rPr>
                        <a:t>librarians/0031-9120/1#print</a:t>
                      </a:r>
                    </a:p>
                  </a:txBody>
                  <a:tcPr marL="96012" marR="96012" marT="47551" marB="4755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rPr>
                        <a:t>P</a:t>
                      </a:r>
                    </a:p>
                  </a:txBody>
                  <a:tcPr marL="96012" marR="96012" marT="47551" marB="4755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rPr>
                        <a:t>2/28/2007</a:t>
                      </a:r>
                    </a:p>
                  </a:txBody>
                  <a:tcPr marL="96012" marR="96012" marT="47551" marB="4755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rPr>
                        <a:t>Tiede</a:t>
                      </a:r>
                    </a:p>
                  </a:txBody>
                  <a:tcPr marL="96012" marR="96012" marT="47551" marB="4755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rPr>
                        <a:t>Under “librarians” page</a:t>
                      </a:r>
                    </a:p>
                  </a:txBody>
                  <a:tcPr marL="96012" marR="96012" marT="47551" marB="4755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3891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Arial" charset="0"/>
                      </a:endParaRPr>
                    </a:p>
                  </a:txBody>
                  <a:tcPr marL="96012" marR="96012" marT="47551" marB="4755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900" b="0" i="0" u="none" strike="noStrike" cap="none" normalizeH="0" baseline="0" smtClean="0">
                        <a:ln>
                          <a:noFill/>
                        </a:ln>
                        <a:solidFill>
                          <a:schemeClr val="tx1"/>
                        </a:solidFill>
                        <a:effectLst/>
                        <a:latin typeface="Arial" charset="0"/>
                      </a:endParaRPr>
                    </a:p>
                  </a:txBody>
                  <a:tcPr marL="96012" marR="96012" marT="47551" marB="4755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900" b="0" i="0" u="none" strike="noStrike" cap="none" normalizeH="0" baseline="0" smtClean="0">
                        <a:ln>
                          <a:noFill/>
                        </a:ln>
                        <a:solidFill>
                          <a:schemeClr val="tx1"/>
                        </a:solidFill>
                        <a:effectLst/>
                        <a:latin typeface="Arial" charset="0"/>
                      </a:endParaRPr>
                    </a:p>
                  </a:txBody>
                  <a:tcPr marL="96012" marR="96012" marT="47551" marB="4755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900" b="0" i="0" u="none" strike="noStrike" cap="none" normalizeH="0" baseline="0" smtClean="0">
                        <a:ln>
                          <a:noFill/>
                        </a:ln>
                        <a:solidFill>
                          <a:schemeClr val="tx1"/>
                        </a:solidFill>
                        <a:effectLst/>
                        <a:latin typeface="Arial" charset="0"/>
                      </a:endParaRPr>
                    </a:p>
                  </a:txBody>
                  <a:tcPr marL="96012" marR="96012" marT="47551" marB="4755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900" b="0" i="0" u="none" strike="noStrike" cap="none" normalizeH="0" baseline="0" smtClean="0">
                        <a:ln>
                          <a:noFill/>
                        </a:ln>
                        <a:solidFill>
                          <a:schemeClr val="tx1"/>
                        </a:solidFill>
                        <a:effectLst/>
                        <a:latin typeface="Arial" charset="0"/>
                      </a:endParaRPr>
                    </a:p>
                  </a:txBody>
                  <a:tcPr marL="96012" marR="96012" marT="47551" marB="4755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900" b="0" i="0" u="none" strike="noStrike" cap="none" normalizeH="0" baseline="0" dirty="0" smtClean="0">
                        <a:ln>
                          <a:noFill/>
                        </a:ln>
                        <a:solidFill>
                          <a:schemeClr val="tx1"/>
                        </a:solidFill>
                        <a:effectLst/>
                        <a:latin typeface="Arial" charset="0"/>
                      </a:endParaRPr>
                    </a:p>
                  </a:txBody>
                  <a:tcPr marL="96012" marR="96012" marT="47551" marB="4755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99360" name="AutoShape 32"/>
          <p:cNvSpPr>
            <a:spLocks noChangeArrowheads="1"/>
          </p:cNvSpPr>
          <p:nvPr/>
        </p:nvSpPr>
        <p:spPr bwMode="auto">
          <a:xfrm>
            <a:off x="4320540" y="2060540"/>
            <a:ext cx="2880360" cy="1426528"/>
          </a:xfrm>
          <a:prstGeom prst="upArrow">
            <a:avLst>
              <a:gd name="adj1" fmla="val 50000"/>
              <a:gd name="adj2" fmla="val 25000"/>
            </a:avLst>
          </a:prstGeom>
          <a:solidFill>
            <a:schemeClr val="accent6">
              <a:lumMod val="20000"/>
              <a:lumOff val="80000"/>
            </a:schemeClr>
          </a:solidFill>
          <a:ln w="9525">
            <a:solidFill>
              <a:schemeClr val="tx1"/>
            </a:solidFill>
            <a:miter lim="800000"/>
            <a:headEnd/>
            <a:tailEnd/>
          </a:ln>
        </p:spPr>
        <p:txBody>
          <a:bodyPr wrap="none" lIns="95580" tIns="47790" rIns="95580" bIns="47790" anchor="ctr"/>
          <a:lstStyle/>
          <a:p>
            <a:pPr algn="ctr" rtl="0" fontAlgn="base">
              <a:spcBef>
                <a:spcPct val="0"/>
              </a:spcBef>
              <a:spcAft>
                <a:spcPct val="0"/>
              </a:spcAft>
            </a:pPr>
            <a:r>
              <a:rPr lang="en-US" sz="1500" b="1" dirty="0">
                <a:solidFill>
                  <a:srgbClr val="000000"/>
                </a:solidFill>
                <a:latin typeface="Garamond" pitchFamily="18" charset="0"/>
                <a:cs typeface="Times New Roman" pitchFamily="18" charset="0"/>
              </a:rPr>
              <a:t>Yes, No, </a:t>
            </a:r>
          </a:p>
          <a:p>
            <a:pPr algn="ctr" rtl="0" fontAlgn="base">
              <a:spcBef>
                <a:spcPct val="0"/>
              </a:spcBef>
              <a:spcAft>
                <a:spcPct val="0"/>
              </a:spcAft>
            </a:pPr>
            <a:r>
              <a:rPr lang="en-US" sz="1500" b="1" dirty="0" smtClean="0">
                <a:solidFill>
                  <a:srgbClr val="000000"/>
                </a:solidFill>
                <a:latin typeface="Garamond" pitchFamily="18" charset="0"/>
                <a:cs typeface="Times New Roman" pitchFamily="18" charset="0"/>
              </a:rPr>
              <a:t>Silent, </a:t>
            </a:r>
            <a:r>
              <a:rPr lang="en-US" sz="1500" b="1" dirty="0">
                <a:solidFill>
                  <a:srgbClr val="000000"/>
                </a:solidFill>
                <a:latin typeface="Garamond" pitchFamily="18" charset="0"/>
                <a:cs typeface="Times New Roman" pitchFamily="18" charset="0"/>
              </a:rPr>
              <a:t>etc.  </a:t>
            </a:r>
          </a:p>
          <a:p>
            <a:pPr algn="ctr" rtl="0" fontAlgn="base">
              <a:spcBef>
                <a:spcPct val="0"/>
              </a:spcBef>
              <a:spcAft>
                <a:spcPct val="0"/>
              </a:spcAft>
            </a:pPr>
            <a:r>
              <a:rPr lang="en-US" sz="1500" b="1" dirty="0">
                <a:solidFill>
                  <a:srgbClr val="000000"/>
                </a:solidFill>
                <a:latin typeface="Garamond" pitchFamily="18" charset="0"/>
                <a:cs typeface="Times New Roman" pitchFamily="18" charset="0"/>
              </a:rPr>
              <a:t>This License</a:t>
            </a:r>
          </a:p>
          <a:p>
            <a:pPr algn="ctr" rtl="0" fontAlgn="base">
              <a:spcBef>
                <a:spcPct val="0"/>
              </a:spcBef>
              <a:spcAft>
                <a:spcPct val="0"/>
              </a:spcAft>
            </a:pPr>
            <a:r>
              <a:rPr lang="en-US" sz="1500" b="1" dirty="0">
                <a:solidFill>
                  <a:srgbClr val="000000"/>
                </a:solidFill>
                <a:latin typeface="Garamond" pitchFamily="18" charset="0"/>
                <a:cs typeface="Times New Roman" pitchFamily="18" charset="0"/>
              </a:rPr>
              <a:t> is Paper </a:t>
            </a:r>
          </a:p>
          <a:p>
            <a:pPr algn="ctr" rtl="0" fontAlgn="base">
              <a:spcBef>
                <a:spcPct val="0"/>
              </a:spcBef>
              <a:spcAft>
                <a:spcPct val="0"/>
              </a:spcAft>
            </a:pPr>
            <a:r>
              <a:rPr lang="en-US" sz="1500" b="1" dirty="0">
                <a:solidFill>
                  <a:srgbClr val="000000"/>
                </a:solidFill>
                <a:latin typeface="Garamond" pitchFamily="18" charset="0"/>
                <a:cs typeface="Times New Roman" pitchFamily="18" charset="0"/>
              </a:rPr>
              <a:t>Copy Only</a:t>
            </a:r>
          </a:p>
          <a:p>
            <a:pPr algn="ctr" rtl="0" fontAlgn="base">
              <a:spcBef>
                <a:spcPct val="0"/>
              </a:spcBef>
              <a:spcAft>
                <a:spcPct val="0"/>
              </a:spcAft>
            </a:pPr>
            <a:endParaRPr lang="en-US" sz="1000" dirty="0">
              <a:solidFill>
                <a:srgbClr val="000000"/>
              </a:solidFill>
              <a:latin typeface="Garamond" pitchFamily="18" charset="0"/>
              <a:cs typeface="Times New Roman" pitchFamily="18" charset="0"/>
            </a:endParaRPr>
          </a:p>
        </p:txBody>
      </p:sp>
      <p:sp>
        <p:nvSpPr>
          <p:cNvPr id="99361" name="Text Box 33"/>
          <p:cNvSpPr txBox="1">
            <a:spLocks noChangeArrowheads="1"/>
          </p:cNvSpPr>
          <p:nvPr/>
        </p:nvSpPr>
        <p:spPr bwMode="auto">
          <a:xfrm>
            <a:off x="2080262" y="5823337"/>
            <a:ext cx="896779" cy="388940"/>
          </a:xfrm>
          <a:prstGeom prst="rect">
            <a:avLst/>
          </a:prstGeom>
          <a:noFill/>
          <a:ln w="9525">
            <a:noFill/>
            <a:miter lim="800000"/>
            <a:headEnd/>
            <a:tailEnd/>
          </a:ln>
        </p:spPr>
        <p:txBody>
          <a:bodyPr lIns="95580" tIns="47790" rIns="95580" bIns="47790">
            <a:spAutoFit/>
          </a:bodyPr>
          <a:lstStyle/>
          <a:p>
            <a:pPr algn="l" rtl="0" fontAlgn="base">
              <a:spcBef>
                <a:spcPct val="0"/>
              </a:spcBef>
              <a:spcAft>
                <a:spcPct val="0"/>
              </a:spcAft>
            </a:pPr>
            <a:endParaRPr lang="en-US" kern="1200">
              <a:solidFill>
                <a:srgbClr val="000000"/>
              </a:solidFill>
              <a:latin typeface="Arial" pitchFamily="34" charset="0"/>
              <a:ea typeface="+mn-ea"/>
              <a:cs typeface="Times New Roman" pitchFamily="18" charset="0"/>
            </a:endParaRPr>
          </a:p>
        </p:txBody>
      </p:sp>
      <p:sp>
        <p:nvSpPr>
          <p:cNvPr id="99362" name="Text Box 34"/>
          <p:cNvSpPr txBox="1">
            <a:spLocks noChangeArrowheads="1"/>
          </p:cNvSpPr>
          <p:nvPr/>
        </p:nvSpPr>
        <p:spPr bwMode="auto">
          <a:xfrm>
            <a:off x="240035" y="2139792"/>
            <a:ext cx="396687" cy="38894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lIns="95580" tIns="47790" rIns="95580" bIns="47790">
            <a:spAutoFit/>
          </a:bodyPr>
          <a:lstStyle/>
          <a:p>
            <a:pPr algn="l" rtl="0" fontAlgn="base">
              <a:spcBef>
                <a:spcPct val="0"/>
              </a:spcBef>
              <a:spcAft>
                <a:spcPct val="0"/>
              </a:spcAft>
            </a:pPr>
            <a:r>
              <a:rPr lang="en-US" kern="1200" dirty="0">
                <a:solidFill>
                  <a:srgbClr val="000000"/>
                </a:solidFill>
                <a:latin typeface="Arial" pitchFamily="34" charset="0"/>
                <a:ea typeface="+mn-ea"/>
                <a:cs typeface="Times New Roman" pitchFamily="18" charset="0"/>
              </a:rPr>
              <a:t>1.</a:t>
            </a:r>
          </a:p>
        </p:txBody>
      </p:sp>
      <p:sp>
        <p:nvSpPr>
          <p:cNvPr id="99363" name="Text Box 35"/>
          <p:cNvSpPr txBox="1">
            <a:spLocks noChangeArrowheads="1"/>
          </p:cNvSpPr>
          <p:nvPr/>
        </p:nvSpPr>
        <p:spPr bwMode="auto">
          <a:xfrm>
            <a:off x="2560320" y="2456797"/>
            <a:ext cx="400050" cy="38894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lIns="95580" tIns="47790" rIns="95580" bIns="47790">
            <a:spAutoFit/>
          </a:bodyPr>
          <a:lstStyle/>
          <a:p>
            <a:pPr algn="l" rtl="0" fontAlgn="base">
              <a:spcBef>
                <a:spcPct val="0"/>
              </a:spcBef>
              <a:spcAft>
                <a:spcPct val="0"/>
              </a:spcAft>
            </a:pPr>
            <a:r>
              <a:rPr lang="en-US" kern="1200" dirty="0">
                <a:solidFill>
                  <a:srgbClr val="000000"/>
                </a:solidFill>
                <a:latin typeface="Arial" pitchFamily="34" charset="0"/>
                <a:ea typeface="+mn-ea"/>
                <a:cs typeface="Times New Roman" pitchFamily="18" charset="0"/>
              </a:rPr>
              <a:t>3.</a:t>
            </a:r>
          </a:p>
        </p:txBody>
      </p:sp>
      <p:sp>
        <p:nvSpPr>
          <p:cNvPr id="99364" name="Rectangle 36"/>
          <p:cNvSpPr>
            <a:spLocks noChangeArrowheads="1"/>
          </p:cNvSpPr>
          <p:nvPr/>
        </p:nvSpPr>
        <p:spPr bwMode="auto">
          <a:xfrm>
            <a:off x="3200400" y="120306"/>
            <a:ext cx="6400799" cy="681327"/>
          </a:xfrm>
          <a:prstGeom prst="rect">
            <a:avLst/>
          </a:prstGeom>
          <a:noFill/>
          <a:ln w="9525" algn="ctr">
            <a:noFill/>
            <a:miter lim="800000"/>
            <a:headEnd/>
            <a:tailEnd/>
          </a:ln>
        </p:spPr>
        <p:txBody>
          <a:bodyPr wrap="square" lIns="95580" tIns="47790" rIns="95580" bIns="47790">
            <a:spAutoFit/>
          </a:bodyPr>
          <a:lstStyle/>
          <a:p>
            <a:pPr marL="358425" indent="-358425" fontAlgn="base">
              <a:spcBef>
                <a:spcPct val="30000"/>
              </a:spcBef>
              <a:spcAft>
                <a:spcPct val="0"/>
              </a:spcAft>
            </a:pPr>
            <a:r>
              <a:rPr lang="en-US" sz="3800" b="1" dirty="0" smtClean="0">
                <a:solidFill>
                  <a:schemeClr val="bg1"/>
                </a:solidFill>
                <a:latin typeface="Garamond" pitchFamily="18" charset="0"/>
                <a:cs typeface="Times New Roman" pitchFamily="18" charset="0"/>
              </a:rPr>
              <a:t>Generic License Management</a:t>
            </a:r>
            <a:endParaRPr lang="en-US" sz="3800" b="1" dirty="0">
              <a:solidFill>
                <a:schemeClr val="bg1"/>
              </a:solidFill>
              <a:latin typeface="Garamond" pitchFamily="18" charset="0"/>
              <a:cs typeface="Times New Roman" pitchFamily="18" charset="0"/>
            </a:endParaRPr>
          </a:p>
        </p:txBody>
      </p:sp>
      <p:grpSp>
        <p:nvGrpSpPr>
          <p:cNvPr id="2" name="Group 37"/>
          <p:cNvGrpSpPr>
            <a:grpSpLocks/>
          </p:cNvGrpSpPr>
          <p:nvPr/>
        </p:nvGrpSpPr>
        <p:grpSpPr bwMode="auto">
          <a:xfrm>
            <a:off x="160020" y="1981293"/>
            <a:ext cx="8961120" cy="5070448"/>
            <a:chOff x="96" y="1200"/>
            <a:chExt cx="5376" cy="3071"/>
          </a:xfrm>
        </p:grpSpPr>
        <p:sp>
          <p:nvSpPr>
            <p:cNvPr id="99369" name="AutoShape 38"/>
            <p:cNvSpPr>
              <a:spLocks noChangeArrowheads="1"/>
            </p:cNvSpPr>
            <p:nvPr/>
          </p:nvSpPr>
          <p:spPr bwMode="auto">
            <a:xfrm rot="10800000">
              <a:off x="1584" y="1200"/>
              <a:ext cx="1152" cy="912"/>
            </a:xfrm>
            <a:prstGeom prst="downArrow">
              <a:avLst>
                <a:gd name="adj1" fmla="val 60959"/>
                <a:gd name="adj2" fmla="val 25000"/>
              </a:avLst>
            </a:prstGeom>
            <a:solidFill>
              <a:schemeClr val="accent6">
                <a:lumMod val="20000"/>
                <a:lumOff val="80000"/>
              </a:schemeClr>
            </a:solidFill>
            <a:ln w="9525">
              <a:solidFill>
                <a:schemeClr val="tx1"/>
              </a:solidFill>
              <a:miter lim="800000"/>
              <a:headEnd/>
              <a:tailEnd/>
            </a:ln>
          </p:spPr>
          <p:txBody>
            <a:bodyPr rot="10800000" wrap="none" anchor="ctr"/>
            <a:lstStyle/>
            <a:p>
              <a:pPr algn="ctr" rtl="0" fontAlgn="base">
                <a:spcBef>
                  <a:spcPct val="0"/>
                </a:spcBef>
                <a:spcAft>
                  <a:spcPct val="0"/>
                </a:spcAft>
              </a:pPr>
              <a:r>
                <a:rPr lang="en-US" sz="1500" b="1" dirty="0">
                  <a:solidFill>
                    <a:srgbClr val="000000"/>
                  </a:solidFill>
                  <a:latin typeface="Garamond" pitchFamily="18" charset="0"/>
                  <a:cs typeface="Times New Roman" pitchFamily="18" charset="0"/>
                </a:rPr>
                <a:t>Enter</a:t>
              </a:r>
            </a:p>
            <a:p>
              <a:pPr algn="ctr" rtl="0" fontAlgn="base">
                <a:spcBef>
                  <a:spcPct val="0"/>
                </a:spcBef>
                <a:spcAft>
                  <a:spcPct val="0"/>
                </a:spcAft>
              </a:pPr>
              <a:r>
                <a:rPr lang="en-US" sz="1500" b="1" dirty="0">
                  <a:solidFill>
                    <a:srgbClr val="000000"/>
                  </a:solidFill>
                  <a:latin typeface="Garamond" pitchFamily="18" charset="0"/>
                  <a:cs typeface="Times New Roman" pitchFamily="18" charset="0"/>
                </a:rPr>
                <a:t>Information</a:t>
              </a:r>
            </a:p>
            <a:p>
              <a:pPr algn="ctr" rtl="0" fontAlgn="base">
                <a:spcBef>
                  <a:spcPct val="0"/>
                </a:spcBef>
                <a:spcAft>
                  <a:spcPct val="0"/>
                </a:spcAft>
              </a:pPr>
              <a:r>
                <a:rPr lang="en-US" sz="1500" b="1" dirty="0">
                  <a:solidFill>
                    <a:srgbClr val="000000"/>
                  </a:solidFill>
                  <a:latin typeface="Garamond" pitchFamily="18" charset="0"/>
                  <a:cs typeface="Times New Roman" pitchFamily="18" charset="0"/>
                </a:rPr>
                <a:t>in Database</a:t>
              </a:r>
            </a:p>
          </p:txBody>
        </p:sp>
        <p:grpSp>
          <p:nvGrpSpPr>
            <p:cNvPr id="3" name="Group 39"/>
            <p:cNvGrpSpPr>
              <a:grpSpLocks/>
            </p:cNvGrpSpPr>
            <p:nvPr/>
          </p:nvGrpSpPr>
          <p:grpSpPr bwMode="auto">
            <a:xfrm>
              <a:off x="96" y="1248"/>
              <a:ext cx="5376" cy="3023"/>
              <a:chOff x="96" y="1248"/>
              <a:chExt cx="5376" cy="3023"/>
            </a:xfrm>
          </p:grpSpPr>
          <p:grpSp>
            <p:nvGrpSpPr>
              <p:cNvPr id="4" name="Group 40"/>
              <p:cNvGrpSpPr>
                <a:grpSpLocks/>
              </p:cNvGrpSpPr>
              <p:nvPr/>
            </p:nvGrpSpPr>
            <p:grpSpPr bwMode="auto">
              <a:xfrm>
                <a:off x="96" y="1248"/>
                <a:ext cx="5280" cy="2132"/>
                <a:chOff x="96" y="1248"/>
                <a:chExt cx="5280" cy="2132"/>
              </a:xfrm>
            </p:grpSpPr>
            <p:sp>
              <p:nvSpPr>
                <p:cNvPr id="99378" name="Text Box 41"/>
                <p:cNvSpPr txBox="1">
                  <a:spLocks noChangeArrowheads="1"/>
                </p:cNvSpPr>
                <p:nvPr/>
              </p:nvSpPr>
              <p:spPr bwMode="auto">
                <a:xfrm>
                  <a:off x="192" y="2112"/>
                  <a:ext cx="5184" cy="1268"/>
                </a:xfrm>
                <a:prstGeom prst="rect">
                  <a:avLst/>
                </a:prstGeom>
                <a:solidFill>
                  <a:schemeClr val="bg1"/>
                </a:solidFill>
                <a:ln w="9525">
                  <a:solidFill>
                    <a:schemeClr val="tx1"/>
                  </a:solidFill>
                  <a:miter lim="800000"/>
                  <a:headEnd/>
                  <a:tailEnd/>
                </a:ln>
              </p:spPr>
              <p:txBody>
                <a:bodyPr>
                  <a:spAutoFit/>
                </a:bodyPr>
                <a:lstStyle/>
                <a:p>
                  <a:pPr algn="l" rtl="0" fontAlgn="base">
                    <a:spcBef>
                      <a:spcPct val="0"/>
                    </a:spcBef>
                    <a:spcAft>
                      <a:spcPct val="0"/>
                    </a:spcAft>
                  </a:pPr>
                  <a:r>
                    <a:rPr lang="en-US" sz="1300" b="1" dirty="0">
                      <a:solidFill>
                        <a:srgbClr val="000000"/>
                      </a:solidFill>
                      <a:latin typeface="Garamond" pitchFamily="18" charset="0"/>
                      <a:cs typeface="Times New Roman" pitchFamily="18" charset="0"/>
                    </a:rPr>
                    <a:t>http://www.iop.org/EJ/librarians/-page=librarians/0031-9120/1#print</a:t>
                  </a:r>
                </a:p>
                <a:p>
                  <a:pPr algn="l" rtl="0" fontAlgn="base">
                    <a:spcBef>
                      <a:spcPct val="0"/>
                    </a:spcBef>
                    <a:spcAft>
                      <a:spcPct val="0"/>
                    </a:spcAft>
                  </a:pPr>
                  <a:endParaRPr lang="en-US" sz="1300" b="1" dirty="0">
                    <a:solidFill>
                      <a:srgbClr val="000000"/>
                    </a:solidFill>
                    <a:latin typeface="Garamond" pitchFamily="18" charset="0"/>
                    <a:cs typeface="Times New Roman" pitchFamily="18" charset="0"/>
                  </a:endParaRPr>
                </a:p>
                <a:p>
                  <a:pPr algn="l" rtl="0" fontAlgn="base">
                    <a:spcBef>
                      <a:spcPct val="0"/>
                    </a:spcBef>
                    <a:spcAft>
                      <a:spcPct val="0"/>
                    </a:spcAft>
                  </a:pPr>
                  <a:r>
                    <a:rPr lang="en-US" sz="1300" b="1" dirty="0">
                      <a:solidFill>
                        <a:srgbClr val="000000"/>
                      </a:solidFill>
                      <a:latin typeface="Garamond" pitchFamily="18" charset="0"/>
                      <a:cs typeface="Times New Roman" pitchFamily="18" charset="0"/>
                    </a:rPr>
                    <a:t>Q. What about interlibrary loans?</a:t>
                  </a:r>
                </a:p>
                <a:p>
                  <a:pPr lvl="1" fontAlgn="base">
                    <a:spcBef>
                      <a:spcPct val="0"/>
                    </a:spcBef>
                    <a:spcAft>
                      <a:spcPct val="0"/>
                    </a:spcAft>
                  </a:pPr>
                  <a:r>
                    <a:rPr lang="en-US" sz="1300" b="1" dirty="0">
                      <a:solidFill>
                        <a:srgbClr val="000000"/>
                      </a:solidFill>
                      <a:latin typeface="Garamond" pitchFamily="18" charset="0"/>
                      <a:cs typeface="Times New Roman" pitchFamily="18" charset="0"/>
                    </a:rPr>
                    <a:t>A. Institutions October use hard copies derived directly or indirectly from the electronic edition of the publications for the purpose of inter-library loan with the same limitations that apply to paper copies for that purpose made from the print edition of the journals. Specifically, copies must be made in compliance with Section 108 of the Copyright Act of the USA and Technological Uses of Copyrighted Works (CONTU Guidelines), the text of which is available as part of USA Copyright Office </a:t>
                  </a:r>
                  <a:r>
                    <a:rPr lang="en-US" sz="1300" b="1" dirty="0">
                      <a:solidFill>
                        <a:srgbClr val="000000"/>
                      </a:solidFill>
                      <a:latin typeface="Garamond" pitchFamily="18" charset="0"/>
                      <a:cs typeface="Times New Roman" pitchFamily="18" charset="0"/>
                      <a:hlinkClick r:id="rId3"/>
                    </a:rPr>
                    <a:t>Circular 21</a:t>
                  </a:r>
                  <a:r>
                    <a:rPr lang="en-US" sz="1300" b="1" dirty="0">
                      <a:solidFill>
                        <a:srgbClr val="000000"/>
                      </a:solidFill>
                      <a:latin typeface="Garamond" pitchFamily="18" charset="0"/>
                      <a:cs typeface="Times New Roman" pitchFamily="18" charset="0"/>
                    </a:rPr>
                    <a:t>. The electronic transmission of copies of articles for inter-library loan purposes is not allowed.</a:t>
                  </a:r>
                </a:p>
                <a:p>
                  <a:pPr algn="l" rtl="0" fontAlgn="base">
                    <a:spcBef>
                      <a:spcPct val="0"/>
                    </a:spcBef>
                    <a:spcAft>
                      <a:spcPct val="0"/>
                    </a:spcAft>
                  </a:pPr>
                  <a:endParaRPr lang="en-US" sz="1300" b="1" dirty="0">
                    <a:solidFill>
                      <a:srgbClr val="000000"/>
                    </a:solidFill>
                    <a:latin typeface="Garamond" pitchFamily="18" charset="0"/>
                    <a:cs typeface="Times New Roman" pitchFamily="18" charset="0"/>
                  </a:endParaRPr>
                </a:p>
              </p:txBody>
            </p:sp>
            <p:pic>
              <p:nvPicPr>
                <p:cNvPr id="99379" name="Picture 42" descr="electronic journals">
                  <a:hlinkClick r:id="rId4"/>
                </p:cNvPr>
                <p:cNvPicPr>
                  <a:picLocks noChangeAspect="1" noChangeArrowheads="1"/>
                </p:cNvPicPr>
                <p:nvPr/>
              </p:nvPicPr>
              <p:blipFill>
                <a:blip r:embed="rId5"/>
                <a:srcRect/>
                <a:stretch>
                  <a:fillRect/>
                </a:stretch>
              </p:blipFill>
              <p:spPr bwMode="auto">
                <a:xfrm>
                  <a:off x="786" y="1938"/>
                  <a:ext cx="1134" cy="174"/>
                </a:xfrm>
                <a:prstGeom prst="rect">
                  <a:avLst/>
                </a:prstGeom>
                <a:noFill/>
                <a:ln w="9525">
                  <a:noFill/>
                  <a:miter lim="800000"/>
                  <a:headEnd/>
                  <a:tailEnd/>
                </a:ln>
              </p:spPr>
            </p:pic>
            <p:pic>
              <p:nvPicPr>
                <p:cNvPr id="99380" name="Picture 43" descr="journals.iop.org home page ">
                  <a:hlinkClick r:id="rId6"/>
                </p:cNvPr>
                <p:cNvPicPr>
                  <a:picLocks noChangeAspect="1" noChangeArrowheads="1"/>
                </p:cNvPicPr>
                <p:nvPr/>
              </p:nvPicPr>
              <p:blipFill>
                <a:blip r:embed="rId7"/>
                <a:srcRect/>
                <a:stretch>
                  <a:fillRect/>
                </a:stretch>
              </p:blipFill>
              <p:spPr bwMode="auto">
                <a:xfrm>
                  <a:off x="450" y="1938"/>
                  <a:ext cx="300" cy="174"/>
                </a:xfrm>
                <a:prstGeom prst="rect">
                  <a:avLst/>
                </a:prstGeom>
                <a:noFill/>
                <a:ln w="9525">
                  <a:noFill/>
                  <a:miter lim="800000"/>
                  <a:headEnd/>
                  <a:tailEnd/>
                </a:ln>
              </p:spPr>
            </p:pic>
            <p:sp>
              <p:nvSpPr>
                <p:cNvPr id="99381" name="AutoShape 44"/>
                <p:cNvSpPr>
                  <a:spLocks noChangeArrowheads="1"/>
                </p:cNvSpPr>
                <p:nvPr/>
              </p:nvSpPr>
              <p:spPr bwMode="auto">
                <a:xfrm>
                  <a:off x="96" y="1248"/>
                  <a:ext cx="1440" cy="672"/>
                </a:xfrm>
                <a:prstGeom prst="downArrow">
                  <a:avLst>
                    <a:gd name="adj1" fmla="val 58767"/>
                    <a:gd name="adj2" fmla="val 25000"/>
                  </a:avLst>
                </a:prstGeom>
                <a:solidFill>
                  <a:schemeClr val="accent6">
                    <a:lumMod val="20000"/>
                    <a:lumOff val="80000"/>
                  </a:schemeClr>
                </a:solidFill>
                <a:ln w="9525">
                  <a:solidFill>
                    <a:schemeClr val="tx1"/>
                  </a:solidFill>
                  <a:miter lim="800000"/>
                  <a:headEnd/>
                  <a:tailEnd/>
                </a:ln>
              </p:spPr>
              <p:txBody>
                <a:bodyPr wrap="none" anchor="ctr"/>
                <a:lstStyle/>
                <a:p>
                  <a:pPr algn="ctr" rtl="0" fontAlgn="base">
                    <a:spcBef>
                      <a:spcPct val="0"/>
                    </a:spcBef>
                    <a:spcAft>
                      <a:spcPct val="0"/>
                    </a:spcAft>
                  </a:pPr>
                  <a:r>
                    <a:rPr lang="en-US" sz="1500" b="1" dirty="0">
                      <a:solidFill>
                        <a:srgbClr val="000000"/>
                      </a:solidFill>
                      <a:latin typeface="Garamond" pitchFamily="18" charset="0"/>
                      <a:cs typeface="Times New Roman" pitchFamily="18" charset="0"/>
                    </a:rPr>
                    <a:t>Search for </a:t>
                  </a:r>
                </a:p>
                <a:p>
                  <a:pPr algn="ctr" rtl="0" fontAlgn="base">
                    <a:spcBef>
                      <a:spcPct val="0"/>
                    </a:spcBef>
                    <a:spcAft>
                      <a:spcPct val="0"/>
                    </a:spcAft>
                  </a:pPr>
                  <a:r>
                    <a:rPr lang="en-US" sz="1500" b="1" dirty="0">
                      <a:solidFill>
                        <a:srgbClr val="000000"/>
                      </a:solidFill>
                      <a:latin typeface="Garamond" pitchFamily="18" charset="0"/>
                      <a:cs typeface="Times New Roman" pitchFamily="18" charset="0"/>
                    </a:rPr>
                    <a:t>Provider</a:t>
                  </a:r>
                </a:p>
                <a:p>
                  <a:pPr algn="ctr" rtl="0" fontAlgn="base">
                    <a:spcBef>
                      <a:spcPct val="0"/>
                    </a:spcBef>
                    <a:spcAft>
                      <a:spcPct val="0"/>
                    </a:spcAft>
                  </a:pPr>
                  <a:r>
                    <a:rPr lang="en-US" sz="1500" b="1" dirty="0">
                      <a:solidFill>
                        <a:srgbClr val="000000"/>
                      </a:solidFill>
                      <a:latin typeface="Garamond" pitchFamily="18" charset="0"/>
                      <a:cs typeface="Times New Roman" pitchFamily="18" charset="0"/>
                    </a:rPr>
                    <a:t> in a</a:t>
                  </a:r>
                </a:p>
                <a:p>
                  <a:pPr algn="ctr" rtl="0" fontAlgn="base">
                    <a:spcBef>
                      <a:spcPct val="0"/>
                    </a:spcBef>
                    <a:spcAft>
                      <a:spcPct val="0"/>
                    </a:spcAft>
                  </a:pPr>
                  <a:r>
                    <a:rPr lang="en-US" sz="1500" b="1" dirty="0">
                      <a:solidFill>
                        <a:srgbClr val="000000"/>
                      </a:solidFill>
                      <a:latin typeface="Garamond" pitchFamily="18" charset="0"/>
                      <a:cs typeface="Times New Roman" pitchFamily="18" charset="0"/>
                    </a:rPr>
                    <a:t> Search Engine</a:t>
                  </a:r>
                </a:p>
              </p:txBody>
            </p:sp>
            <p:sp>
              <p:nvSpPr>
                <p:cNvPr id="99382" name="Text Box 45"/>
                <p:cNvSpPr txBox="1">
                  <a:spLocks noChangeArrowheads="1"/>
                </p:cNvSpPr>
                <p:nvPr/>
              </p:nvSpPr>
              <p:spPr bwMode="auto">
                <a:xfrm>
                  <a:off x="214" y="1929"/>
                  <a:ext cx="236" cy="231"/>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spAutoFit/>
                </a:bodyPr>
                <a:lstStyle/>
                <a:p>
                  <a:pPr algn="l" rtl="0" fontAlgn="base">
                    <a:spcBef>
                      <a:spcPct val="0"/>
                    </a:spcBef>
                    <a:spcAft>
                      <a:spcPct val="0"/>
                    </a:spcAft>
                  </a:pPr>
                  <a:r>
                    <a:rPr lang="en-US" kern="1200" dirty="0">
                      <a:solidFill>
                        <a:srgbClr val="000000"/>
                      </a:solidFill>
                      <a:latin typeface="Arial" pitchFamily="34" charset="0"/>
                      <a:ea typeface="+mn-ea"/>
                      <a:cs typeface="Times New Roman" pitchFamily="18" charset="0"/>
                    </a:rPr>
                    <a:t>2.</a:t>
                  </a:r>
                </a:p>
              </p:txBody>
            </p:sp>
          </p:grpSp>
          <p:grpSp>
            <p:nvGrpSpPr>
              <p:cNvPr id="5" name="Group 46"/>
              <p:cNvGrpSpPr>
                <a:grpSpLocks/>
              </p:cNvGrpSpPr>
              <p:nvPr/>
            </p:nvGrpSpPr>
            <p:grpSpPr bwMode="auto">
              <a:xfrm>
                <a:off x="1632" y="3120"/>
                <a:ext cx="3840" cy="1151"/>
                <a:chOff x="1632" y="3120"/>
                <a:chExt cx="3840" cy="1151"/>
              </a:xfrm>
            </p:grpSpPr>
            <p:sp>
              <p:nvSpPr>
                <p:cNvPr id="99373" name="AutoShape 47"/>
                <p:cNvSpPr>
                  <a:spLocks noChangeArrowheads="1"/>
                </p:cNvSpPr>
                <p:nvPr/>
              </p:nvSpPr>
              <p:spPr bwMode="auto">
                <a:xfrm>
                  <a:off x="4416" y="3120"/>
                  <a:ext cx="1056" cy="912"/>
                </a:xfrm>
                <a:prstGeom prst="downArrow">
                  <a:avLst>
                    <a:gd name="adj1" fmla="val 50000"/>
                    <a:gd name="adj2" fmla="val 25000"/>
                  </a:avLst>
                </a:prstGeom>
                <a:solidFill>
                  <a:srgbClr val="FFFF00"/>
                </a:solidFill>
                <a:ln w="19050">
                  <a:solidFill>
                    <a:schemeClr val="tx1"/>
                  </a:solidFill>
                  <a:miter lim="800000"/>
                  <a:headEnd/>
                  <a:tailEnd/>
                </a:ln>
              </p:spPr>
              <p:txBody>
                <a:bodyPr wrap="none" anchor="ctr"/>
                <a:lstStyle/>
                <a:p>
                  <a:pPr algn="ctr" rtl="0" fontAlgn="base">
                    <a:spcBef>
                      <a:spcPct val="0"/>
                    </a:spcBef>
                    <a:spcAft>
                      <a:spcPct val="0"/>
                    </a:spcAft>
                  </a:pPr>
                  <a:r>
                    <a:rPr lang="en-US" sz="1300" b="1" dirty="0">
                      <a:solidFill>
                        <a:srgbClr val="000000"/>
                      </a:solidFill>
                      <a:latin typeface="Garamond" pitchFamily="18" charset="0"/>
                      <a:cs typeface="Times New Roman" pitchFamily="18" charset="0"/>
                    </a:rPr>
                    <a:t>Can’t find?</a:t>
                  </a:r>
                </a:p>
              </p:txBody>
            </p:sp>
            <p:pic>
              <p:nvPicPr>
                <p:cNvPr id="99374" name="Picture 48" descr="02_mail"/>
                <p:cNvPicPr>
                  <a:picLocks noChangeAspect="1" noChangeArrowheads="1"/>
                </p:cNvPicPr>
                <p:nvPr/>
              </p:nvPicPr>
              <p:blipFill>
                <a:blip r:embed="rId8"/>
                <a:srcRect/>
                <a:stretch>
                  <a:fillRect/>
                </a:stretch>
              </p:blipFill>
              <p:spPr bwMode="auto">
                <a:xfrm>
                  <a:off x="4656" y="3504"/>
                  <a:ext cx="576" cy="480"/>
                </a:xfrm>
                <a:prstGeom prst="rect">
                  <a:avLst/>
                </a:prstGeom>
                <a:noFill/>
                <a:ln w="9525">
                  <a:noFill/>
                  <a:miter lim="800000"/>
                  <a:headEnd/>
                  <a:tailEnd/>
                </a:ln>
              </p:spPr>
            </p:pic>
            <p:sp>
              <p:nvSpPr>
                <p:cNvPr id="99375" name="Text Box 49"/>
                <p:cNvSpPr txBox="1">
                  <a:spLocks noChangeArrowheads="1"/>
                </p:cNvSpPr>
                <p:nvPr/>
              </p:nvSpPr>
              <p:spPr bwMode="auto">
                <a:xfrm>
                  <a:off x="4588" y="4040"/>
                  <a:ext cx="692" cy="231"/>
                </a:xfrm>
                <a:prstGeom prst="rect">
                  <a:avLst/>
                </a:prstGeom>
                <a:solidFill>
                  <a:schemeClr val="bg1"/>
                </a:solidFill>
                <a:ln w="9525">
                  <a:noFill/>
                  <a:miter lim="800000"/>
                  <a:headEnd/>
                  <a:tailEnd/>
                </a:ln>
              </p:spPr>
              <p:txBody>
                <a:bodyPr wrap="none">
                  <a:spAutoFit/>
                </a:bodyPr>
                <a:lstStyle/>
                <a:p>
                  <a:pPr algn="l" rtl="0" fontAlgn="base">
                    <a:spcBef>
                      <a:spcPct val="0"/>
                    </a:spcBef>
                    <a:spcAft>
                      <a:spcPct val="0"/>
                    </a:spcAft>
                  </a:pPr>
                  <a:r>
                    <a:rPr lang="en-US" b="1" kern="1200">
                      <a:solidFill>
                        <a:srgbClr val="000000"/>
                      </a:solidFill>
                      <a:latin typeface="Garamond" pitchFamily="18" charset="0"/>
                      <a:ea typeface="+mn-ea"/>
                      <a:cs typeface="Times New Roman" pitchFamily="18" charset="0"/>
                    </a:rPr>
                    <a:t>publisher</a:t>
                  </a:r>
                </a:p>
              </p:txBody>
            </p:sp>
            <p:sp>
              <p:nvSpPr>
                <p:cNvPr id="99377" name="Text Box 51"/>
                <p:cNvSpPr txBox="1">
                  <a:spLocks noChangeArrowheads="1"/>
                </p:cNvSpPr>
                <p:nvPr/>
              </p:nvSpPr>
              <p:spPr bwMode="auto">
                <a:xfrm>
                  <a:off x="4380" y="3360"/>
                  <a:ext cx="276" cy="231"/>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spAutoFit/>
                </a:bodyPr>
                <a:lstStyle/>
                <a:p>
                  <a:pPr algn="l" rtl="0" fontAlgn="base">
                    <a:spcBef>
                      <a:spcPct val="0"/>
                    </a:spcBef>
                    <a:spcAft>
                      <a:spcPct val="0"/>
                    </a:spcAft>
                  </a:pPr>
                  <a:r>
                    <a:rPr lang="en-US" kern="1200" dirty="0">
                      <a:solidFill>
                        <a:srgbClr val="000000"/>
                      </a:solidFill>
                      <a:latin typeface="Arial" pitchFamily="34" charset="0"/>
                      <a:ea typeface="+mn-ea"/>
                      <a:cs typeface="Times New Roman" pitchFamily="18" charset="0"/>
                    </a:rPr>
                    <a:t>4. </a:t>
                  </a:r>
                </a:p>
              </p:txBody>
            </p:sp>
            <p:sp>
              <p:nvSpPr>
                <p:cNvPr id="99376" name="AutoShape 50"/>
                <p:cNvSpPr>
                  <a:spLocks noChangeArrowheads="1"/>
                </p:cNvSpPr>
                <p:nvPr/>
              </p:nvSpPr>
              <p:spPr bwMode="auto">
                <a:xfrm rot="16200000">
                  <a:off x="2688" y="2304"/>
                  <a:ext cx="864" cy="297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34 w 21600"/>
                    <a:gd name="T13" fmla="*/ 2918 h 21600"/>
                    <a:gd name="T14" fmla="*/ 18237 w 21600"/>
                    <a:gd name="T15" fmla="*/ 9245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00"/>
                </a:solidFill>
                <a:ln w="9525">
                  <a:solidFill>
                    <a:schemeClr val="tx1"/>
                  </a:solidFill>
                  <a:miter lim="800000"/>
                  <a:headEnd/>
                  <a:tailEnd/>
                </a:ln>
              </p:spPr>
              <p:txBody>
                <a:bodyPr vert="eaVert" wrap="none" anchor="ctr"/>
                <a:lstStyle/>
                <a:p>
                  <a:pPr algn="ctr" rtl="0" fontAlgn="base">
                    <a:spcBef>
                      <a:spcPct val="0"/>
                    </a:spcBef>
                    <a:spcAft>
                      <a:spcPct val="0"/>
                    </a:spcAft>
                  </a:pPr>
                  <a:endParaRPr lang="en-US" sz="1300" b="1" dirty="0">
                    <a:solidFill>
                      <a:srgbClr val="000000"/>
                    </a:solidFill>
                    <a:latin typeface="Garamond" pitchFamily="18" charset="0"/>
                    <a:cs typeface="Times New Roman" pitchFamily="18" charset="0"/>
                  </a:endParaRPr>
                </a:p>
                <a:p>
                  <a:pPr algn="ctr" rtl="0" fontAlgn="base">
                    <a:spcBef>
                      <a:spcPct val="0"/>
                    </a:spcBef>
                    <a:spcAft>
                      <a:spcPct val="0"/>
                    </a:spcAft>
                  </a:pPr>
                  <a:endParaRPr lang="en-US" sz="1500" b="1" dirty="0" smtClean="0">
                    <a:solidFill>
                      <a:srgbClr val="000000"/>
                    </a:solidFill>
                    <a:latin typeface="Garamond" pitchFamily="18" charset="0"/>
                    <a:cs typeface="Times New Roman" pitchFamily="18" charset="0"/>
                  </a:endParaRPr>
                </a:p>
                <a:p>
                  <a:pPr algn="ctr" rtl="0" fontAlgn="base">
                    <a:spcBef>
                      <a:spcPct val="0"/>
                    </a:spcBef>
                    <a:spcAft>
                      <a:spcPct val="0"/>
                    </a:spcAft>
                  </a:pPr>
                  <a:r>
                    <a:rPr lang="en-US" sz="1500" b="1" dirty="0" smtClean="0">
                      <a:solidFill>
                        <a:srgbClr val="000000"/>
                      </a:solidFill>
                      <a:latin typeface="Garamond" pitchFamily="18" charset="0"/>
                      <a:cs typeface="Times New Roman" pitchFamily="18" charset="0"/>
                    </a:rPr>
                    <a:t>Record </a:t>
                  </a:r>
                  <a:endParaRPr lang="en-US" sz="1500" b="1" dirty="0">
                    <a:solidFill>
                      <a:srgbClr val="000000"/>
                    </a:solidFill>
                    <a:latin typeface="Garamond" pitchFamily="18" charset="0"/>
                    <a:cs typeface="Times New Roman" pitchFamily="18" charset="0"/>
                  </a:endParaRPr>
                </a:p>
                <a:p>
                  <a:pPr algn="ctr" rtl="0" fontAlgn="base">
                    <a:spcBef>
                      <a:spcPct val="0"/>
                    </a:spcBef>
                    <a:spcAft>
                      <a:spcPct val="0"/>
                    </a:spcAft>
                  </a:pPr>
                  <a:r>
                    <a:rPr lang="en-US" sz="1500" b="1" dirty="0">
                      <a:solidFill>
                        <a:srgbClr val="000000"/>
                      </a:solidFill>
                      <a:latin typeface="Garamond" pitchFamily="18" charset="0"/>
                      <a:cs typeface="Times New Roman" pitchFamily="18" charset="0"/>
                    </a:rPr>
                    <a:t>r</a:t>
                  </a:r>
                  <a:r>
                    <a:rPr lang="en-US" sz="1500" b="1" dirty="0" smtClean="0">
                      <a:solidFill>
                        <a:srgbClr val="000000"/>
                      </a:solidFill>
                      <a:latin typeface="Garamond" pitchFamily="18" charset="0"/>
                      <a:cs typeface="Times New Roman" pitchFamily="18" charset="0"/>
                    </a:rPr>
                    <a:t>esponse</a:t>
                  </a:r>
                  <a:endParaRPr lang="en-US" sz="1500" b="1" dirty="0">
                    <a:solidFill>
                      <a:srgbClr val="000000"/>
                    </a:solidFill>
                    <a:latin typeface="Garamond" pitchFamily="18" charset="0"/>
                    <a:cs typeface="Times New Roman" pitchFamily="18" charset="0"/>
                  </a:endParaRPr>
                </a:p>
                <a:p>
                  <a:pPr algn="ctr" rtl="0" fontAlgn="base">
                    <a:spcBef>
                      <a:spcPct val="0"/>
                    </a:spcBef>
                    <a:spcAft>
                      <a:spcPct val="0"/>
                    </a:spcAft>
                  </a:pPr>
                  <a:r>
                    <a:rPr lang="en-US" sz="1500" b="1" dirty="0" smtClean="0">
                      <a:solidFill>
                        <a:srgbClr val="000000"/>
                      </a:solidFill>
                      <a:latin typeface="Garamond" pitchFamily="18" charset="0"/>
                      <a:cs typeface="Times New Roman" pitchFamily="18" charset="0"/>
                    </a:rPr>
                    <a:t>in database</a:t>
                  </a:r>
                  <a:endParaRPr lang="en-US" sz="1500" b="1" dirty="0">
                    <a:solidFill>
                      <a:srgbClr val="000000"/>
                    </a:solidFill>
                    <a:latin typeface="Garamond" pitchFamily="18" charset="0"/>
                    <a:cs typeface="Times New Roman" pitchFamily="18" charset="0"/>
                  </a:endParaRPr>
                </a:p>
              </p:txBody>
            </p:sp>
          </p:grpSp>
        </p:grpSp>
      </p:grpSp>
      <p:sp>
        <p:nvSpPr>
          <p:cNvPr id="99366" name="Line 31"/>
          <p:cNvSpPr>
            <a:spLocks noChangeShapeType="1"/>
          </p:cNvSpPr>
          <p:nvPr/>
        </p:nvSpPr>
        <p:spPr bwMode="auto">
          <a:xfrm flipV="1">
            <a:off x="320040" y="6720205"/>
            <a:ext cx="3040380" cy="47550"/>
          </a:xfrm>
          <a:prstGeom prst="line">
            <a:avLst/>
          </a:prstGeom>
          <a:noFill/>
          <a:ln w="9525">
            <a:solidFill>
              <a:srgbClr val="E88733"/>
            </a:solidFill>
            <a:round/>
            <a:headEnd/>
            <a:tailEnd/>
          </a:ln>
        </p:spPr>
        <p:txBody>
          <a:bodyPr wrap="none" lIns="95580" tIns="47790" rIns="95580" bIns="47790" anchor="ctr"/>
          <a:lstStyle/>
          <a:p>
            <a:pPr algn="l" rtl="0" fontAlgn="base">
              <a:spcBef>
                <a:spcPct val="0"/>
              </a:spcBef>
              <a:spcAft>
                <a:spcPct val="0"/>
              </a:spcAft>
            </a:pPr>
            <a:endParaRPr lang="en-US" sz="4800" b="1" dirty="0">
              <a:solidFill>
                <a:srgbClr val="FFFFFF"/>
              </a:solidFill>
              <a:latin typeface="Garamond" pitchFamily="18" charset="0"/>
              <a:cs typeface="Times New Roman" pitchFamily="18" charset="0"/>
            </a:endParaRPr>
          </a:p>
        </p:txBody>
      </p:sp>
      <p:sp>
        <p:nvSpPr>
          <p:cNvPr id="99367" name="Slide Number Placeholder 1"/>
          <p:cNvSpPr txBox="1">
            <a:spLocks/>
          </p:cNvSpPr>
          <p:nvPr/>
        </p:nvSpPr>
        <p:spPr bwMode="auto">
          <a:xfrm>
            <a:off x="5200650" y="6657134"/>
            <a:ext cx="400050" cy="254265"/>
          </a:xfrm>
          <a:prstGeom prst="rect">
            <a:avLst/>
          </a:prstGeom>
          <a:noFill/>
          <a:ln w="9525">
            <a:noFill/>
            <a:miter lim="800000"/>
            <a:headEnd/>
            <a:tailEnd/>
          </a:ln>
        </p:spPr>
        <p:txBody>
          <a:bodyPr lIns="95580" tIns="47790" rIns="95580" bIns="47790"/>
          <a:lstStyle/>
          <a:p>
            <a:pPr algn="r" rtl="0" fontAlgn="base">
              <a:spcBef>
                <a:spcPct val="0"/>
              </a:spcBef>
              <a:spcAft>
                <a:spcPct val="0"/>
              </a:spcAft>
            </a:pPr>
            <a:fld id="{68C891D6-DBBD-4D63-8E13-7457D9BD45D6}" type="slidenum">
              <a:rPr lang="en-US" sz="900" b="1">
                <a:solidFill>
                  <a:srgbClr val="000000"/>
                </a:solidFill>
                <a:latin typeface="Trebuchet MS" pitchFamily="34" charset="0"/>
                <a:cs typeface="Arial" pitchFamily="34" charset="0"/>
              </a:rPr>
              <a:pPr algn="r" rtl="0" fontAlgn="base">
                <a:spcBef>
                  <a:spcPct val="0"/>
                </a:spcBef>
                <a:spcAft>
                  <a:spcPct val="0"/>
                </a:spcAft>
              </a:pPr>
              <a:t>41</a:t>
            </a:fld>
            <a:endParaRPr lang="en-US" sz="900" b="1" dirty="0">
              <a:solidFill>
                <a:srgbClr val="000000"/>
              </a:solidFill>
              <a:latin typeface="Trebuchet MS" pitchFamily="34" charset="0"/>
              <a:cs typeface="Arial" pitchFamily="34" charset="0"/>
            </a:endParaRPr>
          </a:p>
        </p:txBody>
      </p:sp>
      <p:sp>
        <p:nvSpPr>
          <p:cNvPr id="99368" name="Text Box 27"/>
          <p:cNvSpPr txBox="1">
            <a:spLocks noChangeArrowheads="1"/>
          </p:cNvSpPr>
          <p:nvPr/>
        </p:nvSpPr>
        <p:spPr bwMode="auto">
          <a:xfrm>
            <a:off x="400050" y="6767756"/>
            <a:ext cx="3200400" cy="239405"/>
          </a:xfrm>
          <a:prstGeom prst="rect">
            <a:avLst/>
          </a:prstGeom>
          <a:noFill/>
          <a:ln w="9525">
            <a:noFill/>
            <a:miter lim="800000"/>
            <a:headEnd/>
            <a:tailEnd/>
          </a:ln>
        </p:spPr>
        <p:txBody>
          <a:bodyPr lIns="0" tIns="47790" rIns="95580" bIns="47790">
            <a:spAutoFit/>
          </a:bodyPr>
          <a:lstStyle/>
          <a:p>
            <a:pPr algn="l" rtl="0" eaLnBrk="0" fontAlgn="base" hangingPunct="0">
              <a:spcBef>
                <a:spcPct val="50000"/>
              </a:spcBef>
              <a:spcAft>
                <a:spcPct val="0"/>
              </a:spcAft>
            </a:pPr>
            <a:r>
              <a:rPr lang="en-US" sz="900" b="1" dirty="0">
                <a:solidFill>
                  <a:srgbClr val="373952"/>
                </a:solidFill>
                <a:latin typeface="Arial" pitchFamily="34" charset="0"/>
                <a:ea typeface="ＭＳ Ｐゴシック"/>
                <a:cs typeface="ＭＳ Ｐゴシック"/>
              </a:rPr>
              <a:t>2009</a:t>
            </a:r>
          </a:p>
        </p:txBody>
      </p:sp>
      <p:sp>
        <p:nvSpPr>
          <p:cNvPr id="26" name="Rectangle 15"/>
          <p:cNvSpPr>
            <a:spLocks noChangeArrowheads="1"/>
          </p:cNvSpPr>
          <p:nvPr/>
        </p:nvSpPr>
        <p:spPr bwMode="auto">
          <a:xfrm>
            <a:off x="0" y="-79251"/>
            <a:ext cx="9601200" cy="951018"/>
          </a:xfrm>
          <a:prstGeom prst="rect">
            <a:avLst/>
          </a:prstGeom>
          <a:solidFill>
            <a:srgbClr val="383855"/>
          </a:solidFill>
          <a:ln w="9525">
            <a:noFill/>
            <a:miter lim="800000"/>
            <a:headEnd/>
            <a:tailEnd/>
          </a:ln>
          <a:effectLst>
            <a:outerShdw dist="25400" dir="5400000" algn="ctr" rotWithShape="0">
              <a:srgbClr val="808080"/>
            </a:outerShdw>
          </a:effectLst>
        </p:spPr>
        <p:txBody>
          <a:bodyPr wrap="none" lIns="95580" tIns="47790" rIns="95580" bIns="47790" anchor="ctr"/>
          <a:lstStyle/>
          <a:p>
            <a:pPr eaLnBrk="0" hangingPunct="0">
              <a:buFontTx/>
              <a:buChar char="•"/>
              <a:defRPr/>
            </a:pPr>
            <a:endParaRPr lang="en-US" sz="3300" dirty="0">
              <a:solidFill>
                <a:srgbClr val="000000"/>
              </a:solidFill>
              <a:latin typeface="Arial" charset="0"/>
              <a:ea typeface="ＭＳ Ｐゴシック" pitchFamily="-32" charset="-128"/>
            </a:endParaRPr>
          </a:p>
        </p:txBody>
      </p:sp>
      <p:pic>
        <p:nvPicPr>
          <p:cNvPr id="28" name="Picture 20" descr="IDS final logo for PP"/>
          <p:cNvPicPr>
            <a:picLocks noChangeAspect="1" noChangeArrowheads="1"/>
          </p:cNvPicPr>
          <p:nvPr/>
        </p:nvPicPr>
        <p:blipFill>
          <a:blip r:embed="rId9">
            <a:clrChange>
              <a:clrFrom>
                <a:srgbClr val="41415D"/>
              </a:clrFrom>
              <a:clrTo>
                <a:srgbClr val="41415D">
                  <a:alpha val="0"/>
                </a:srgbClr>
              </a:clrTo>
            </a:clrChange>
          </a:blip>
          <a:srcRect/>
          <a:stretch>
            <a:fillRect/>
          </a:stretch>
        </p:blipFill>
        <p:spPr bwMode="auto">
          <a:xfrm>
            <a:off x="160020" y="-290589"/>
            <a:ext cx="2960370" cy="1433132"/>
          </a:xfrm>
          <a:prstGeom prst="rect">
            <a:avLst/>
          </a:prstGeom>
          <a:noFill/>
          <a:ln w="9525">
            <a:noFill/>
            <a:miter lim="800000"/>
            <a:headEnd/>
            <a:tailEnd/>
          </a:ln>
        </p:spPr>
      </p:pic>
      <p:sp>
        <p:nvSpPr>
          <p:cNvPr id="29" name="TextBox 28"/>
          <p:cNvSpPr txBox="1"/>
          <p:nvPr/>
        </p:nvSpPr>
        <p:spPr>
          <a:xfrm>
            <a:off x="4320540" y="158503"/>
            <a:ext cx="5040630" cy="544173"/>
          </a:xfrm>
          <a:prstGeom prst="rect">
            <a:avLst/>
          </a:prstGeom>
          <a:noFill/>
        </p:spPr>
        <p:txBody>
          <a:bodyPr wrap="square" lIns="95580" tIns="47790" rIns="95580" bIns="47790" rtlCol="0">
            <a:spAutoFit/>
          </a:bodyPr>
          <a:lstStyle/>
          <a:p>
            <a:pPr algn="r"/>
            <a:r>
              <a:rPr lang="en-US" sz="2900" dirty="0" smtClean="0">
                <a:solidFill>
                  <a:schemeClr val="bg1"/>
                </a:solidFill>
              </a:rPr>
              <a:t>Generic License Management</a:t>
            </a:r>
            <a:endParaRPr lang="en-US" sz="2900" dirty="0">
              <a:solidFill>
                <a:schemeClr val="bg1"/>
              </a:solidFill>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2"/>
          <p:cNvGrpSpPr>
            <a:grpSpLocks/>
          </p:cNvGrpSpPr>
          <p:nvPr/>
        </p:nvGrpSpPr>
        <p:grpSpPr bwMode="auto">
          <a:xfrm>
            <a:off x="0" y="-290589"/>
            <a:ext cx="9601200" cy="1433132"/>
            <a:chOff x="0" y="-152400"/>
            <a:chExt cx="9144000" cy="1377950"/>
          </a:xfrm>
        </p:grpSpPr>
        <p:grpSp>
          <p:nvGrpSpPr>
            <p:cNvPr id="4" name="Group 9"/>
            <p:cNvGrpSpPr>
              <a:grpSpLocks/>
            </p:cNvGrpSpPr>
            <p:nvPr/>
          </p:nvGrpSpPr>
          <p:grpSpPr bwMode="auto">
            <a:xfrm>
              <a:off x="0" y="-152400"/>
              <a:ext cx="9144000" cy="1377950"/>
              <a:chOff x="0" y="-152400"/>
              <a:chExt cx="9144000" cy="1377950"/>
            </a:xfrm>
          </p:grpSpPr>
          <p:sp>
            <p:nvSpPr>
              <p:cNvPr id="16" name="Rectangle 15"/>
              <p:cNvSpPr>
                <a:spLocks noChangeArrowheads="1"/>
              </p:cNvSpPr>
              <p:nvPr/>
            </p:nvSpPr>
            <p:spPr bwMode="auto">
              <a:xfrm>
                <a:off x="0" y="0"/>
                <a:ext cx="9144000" cy="914400"/>
              </a:xfrm>
              <a:prstGeom prst="rect">
                <a:avLst/>
              </a:prstGeom>
              <a:solidFill>
                <a:srgbClr val="383855"/>
              </a:solidFill>
              <a:ln w="9525">
                <a:noFill/>
                <a:miter lim="800000"/>
                <a:headEnd/>
                <a:tailEnd/>
              </a:ln>
              <a:effectLst>
                <a:outerShdw dist="25400" dir="5400000" algn="ctr" rotWithShape="0">
                  <a:srgbClr val="808080"/>
                </a:outerShdw>
              </a:effectLst>
            </p:spPr>
            <p:txBody>
              <a:bodyPr wrap="none" anchor="ctr"/>
              <a:lstStyle/>
              <a:p>
                <a:pPr eaLnBrk="0" hangingPunct="0">
                  <a:buFontTx/>
                  <a:buChar char="•"/>
                  <a:defRPr/>
                </a:pPr>
                <a:endParaRPr lang="en-US" sz="3300" dirty="0">
                  <a:solidFill>
                    <a:srgbClr val="000000"/>
                  </a:solidFill>
                  <a:latin typeface="Arial" charset="0"/>
                  <a:ea typeface="ＭＳ Ｐゴシック" pitchFamily="-32" charset="-128"/>
                </a:endParaRPr>
              </a:p>
            </p:txBody>
          </p:sp>
          <p:pic>
            <p:nvPicPr>
              <p:cNvPr id="100364" name="Picture 20" descr="IDS final logo for PP"/>
              <p:cNvPicPr>
                <a:picLocks noChangeAspect="1" noChangeArrowheads="1"/>
              </p:cNvPicPr>
              <p:nvPr/>
            </p:nvPicPr>
            <p:blipFill>
              <a:blip r:embed="rId3">
                <a:clrChange>
                  <a:clrFrom>
                    <a:srgbClr val="41415D"/>
                  </a:clrFrom>
                  <a:clrTo>
                    <a:srgbClr val="41415D">
                      <a:alpha val="0"/>
                    </a:srgbClr>
                  </a:clrTo>
                </a:clrChange>
              </a:blip>
              <a:srcRect/>
              <a:stretch>
                <a:fillRect/>
              </a:stretch>
            </p:blipFill>
            <p:spPr bwMode="auto">
              <a:xfrm>
                <a:off x="152400" y="-152400"/>
                <a:ext cx="2819400" cy="1377950"/>
              </a:xfrm>
              <a:prstGeom prst="rect">
                <a:avLst/>
              </a:prstGeom>
              <a:noFill/>
              <a:ln w="9525">
                <a:noFill/>
                <a:miter lim="800000"/>
                <a:headEnd/>
                <a:tailEnd/>
              </a:ln>
            </p:spPr>
          </p:pic>
        </p:grpSp>
        <p:cxnSp>
          <p:nvCxnSpPr>
            <p:cNvPr id="100362" name="Straight Connector 14"/>
            <p:cNvCxnSpPr>
              <a:cxnSpLocks noChangeShapeType="1"/>
            </p:cNvCxnSpPr>
            <p:nvPr/>
          </p:nvCxnSpPr>
          <p:spPr bwMode="auto">
            <a:xfrm>
              <a:off x="0" y="923925"/>
              <a:ext cx="9144000" cy="1588"/>
            </a:xfrm>
            <a:prstGeom prst="line">
              <a:avLst/>
            </a:prstGeom>
            <a:noFill/>
            <a:ln w="38100" algn="ctr">
              <a:solidFill>
                <a:srgbClr val="292B3E"/>
              </a:solidFill>
              <a:round/>
              <a:headEnd/>
              <a:tailEnd/>
            </a:ln>
          </p:spPr>
        </p:cxnSp>
      </p:grpSp>
      <p:sp>
        <p:nvSpPr>
          <p:cNvPr id="100354" name="Rectangle 2"/>
          <p:cNvSpPr>
            <a:spLocks noGrp="1" noChangeArrowheads="1"/>
          </p:cNvSpPr>
          <p:nvPr>
            <p:ph type="title"/>
          </p:nvPr>
        </p:nvSpPr>
        <p:spPr>
          <a:xfrm>
            <a:off x="5966461" y="0"/>
            <a:ext cx="3634740" cy="1188773"/>
          </a:xfrm>
        </p:spPr>
        <p:txBody>
          <a:bodyPr anchor="t">
            <a:normAutofit/>
          </a:bodyPr>
          <a:lstStyle/>
          <a:p>
            <a:pPr eaLnBrk="1" hangingPunct="1"/>
            <a:r>
              <a:rPr lang="en-US" sz="4400" b="1" dirty="0" smtClean="0">
                <a:solidFill>
                  <a:schemeClr val="bg1"/>
                </a:solidFill>
                <a:latin typeface="+mn-lt"/>
              </a:rPr>
              <a:t>ILL Rights</a:t>
            </a:r>
          </a:p>
        </p:txBody>
      </p:sp>
      <p:sp>
        <p:nvSpPr>
          <p:cNvPr id="100355" name="Slide Number Placeholder 1"/>
          <p:cNvSpPr txBox="1">
            <a:spLocks/>
          </p:cNvSpPr>
          <p:nvPr/>
        </p:nvSpPr>
        <p:spPr bwMode="auto">
          <a:xfrm>
            <a:off x="8401050" y="6657134"/>
            <a:ext cx="400050" cy="254265"/>
          </a:xfrm>
          <a:prstGeom prst="rect">
            <a:avLst/>
          </a:prstGeom>
          <a:noFill/>
          <a:ln w="9525">
            <a:noFill/>
            <a:miter lim="800000"/>
            <a:headEnd/>
            <a:tailEnd/>
          </a:ln>
        </p:spPr>
        <p:txBody>
          <a:bodyPr lIns="95580" tIns="47790" rIns="95580" bIns="47790"/>
          <a:lstStyle/>
          <a:p>
            <a:pPr algn="r"/>
            <a:fld id="{0F2BE4ED-F96D-4348-9421-10F3B2093550}" type="slidenum">
              <a:rPr lang="en-US" sz="900">
                <a:latin typeface="Trebuchet MS" pitchFamily="34" charset="0"/>
                <a:cs typeface="Arial" pitchFamily="34" charset="0"/>
              </a:rPr>
              <a:pPr algn="r"/>
              <a:t>42</a:t>
            </a:fld>
            <a:endParaRPr lang="en-US" sz="900" dirty="0">
              <a:latin typeface="Trebuchet MS" pitchFamily="34" charset="0"/>
              <a:cs typeface="Arial" pitchFamily="34" charset="0"/>
            </a:endParaRPr>
          </a:p>
        </p:txBody>
      </p:sp>
      <p:grpSp>
        <p:nvGrpSpPr>
          <p:cNvPr id="2" name="Group 16"/>
          <p:cNvGrpSpPr>
            <a:grpSpLocks/>
          </p:cNvGrpSpPr>
          <p:nvPr/>
        </p:nvGrpSpPr>
        <p:grpSpPr bwMode="auto">
          <a:xfrm>
            <a:off x="320044" y="6586138"/>
            <a:ext cx="8874443" cy="379747"/>
            <a:chOff x="304800" y="6331902"/>
            <a:chExt cx="8451314" cy="365760"/>
          </a:xfrm>
        </p:grpSpPr>
        <p:sp>
          <p:nvSpPr>
            <p:cNvPr id="100365" name="Line 31"/>
            <p:cNvSpPr>
              <a:spLocks noChangeShapeType="1"/>
            </p:cNvSpPr>
            <p:nvPr/>
          </p:nvSpPr>
          <p:spPr bwMode="auto">
            <a:xfrm>
              <a:off x="304800" y="6507162"/>
              <a:ext cx="7772400" cy="0"/>
            </a:xfrm>
            <a:prstGeom prst="line">
              <a:avLst/>
            </a:prstGeom>
            <a:noFill/>
            <a:ln w="9525">
              <a:solidFill>
                <a:srgbClr val="E88733"/>
              </a:solidFill>
              <a:round/>
              <a:headEnd/>
              <a:tailEnd/>
            </a:ln>
          </p:spPr>
          <p:txBody>
            <a:bodyPr wrap="none" anchor="ctr"/>
            <a:lstStyle/>
            <a:p>
              <a:endParaRPr lang="en-US"/>
            </a:p>
          </p:txBody>
        </p:sp>
        <p:pic>
          <p:nvPicPr>
            <p:cNvPr id="100366" name="Picture 19" descr="logo copy.jpg"/>
            <p:cNvPicPr>
              <a:picLocks noChangeAspect="1"/>
            </p:cNvPicPr>
            <p:nvPr/>
          </p:nvPicPr>
          <p:blipFill>
            <a:blip r:embed="rId4"/>
            <a:srcRect/>
            <a:stretch>
              <a:fillRect/>
            </a:stretch>
          </p:blipFill>
          <p:spPr bwMode="auto">
            <a:xfrm>
              <a:off x="8315326" y="6331902"/>
              <a:ext cx="440788" cy="365760"/>
            </a:xfrm>
            <a:prstGeom prst="rect">
              <a:avLst/>
            </a:prstGeom>
            <a:noFill/>
            <a:ln w="9525">
              <a:noFill/>
              <a:miter lim="800000"/>
              <a:headEnd/>
              <a:tailEnd/>
            </a:ln>
          </p:spPr>
        </p:pic>
      </p:grpSp>
      <p:sp>
        <p:nvSpPr>
          <p:cNvPr id="100359" name="Text Box 27"/>
          <p:cNvSpPr txBox="1">
            <a:spLocks noChangeArrowheads="1"/>
          </p:cNvSpPr>
          <p:nvPr/>
        </p:nvSpPr>
        <p:spPr bwMode="auto">
          <a:xfrm>
            <a:off x="400050" y="6767756"/>
            <a:ext cx="3200400" cy="239405"/>
          </a:xfrm>
          <a:prstGeom prst="rect">
            <a:avLst/>
          </a:prstGeom>
          <a:noFill/>
          <a:ln w="9525">
            <a:noFill/>
            <a:miter lim="800000"/>
            <a:headEnd/>
            <a:tailEnd/>
          </a:ln>
        </p:spPr>
        <p:txBody>
          <a:bodyPr lIns="0" tIns="47790" rIns="95580" bIns="47790">
            <a:spAutoFit/>
          </a:bodyPr>
          <a:lstStyle/>
          <a:p>
            <a:pPr eaLnBrk="0" hangingPunct="0">
              <a:spcBef>
                <a:spcPct val="50000"/>
              </a:spcBef>
            </a:pPr>
            <a:r>
              <a:rPr lang="en-US" sz="900" dirty="0" smtClean="0">
                <a:solidFill>
                  <a:srgbClr val="373952"/>
                </a:solidFill>
                <a:latin typeface="Arial" pitchFamily="34" charset="0"/>
                <a:ea typeface="ＭＳ Ｐゴシック"/>
                <a:cs typeface="ＭＳ Ｐゴシック"/>
              </a:rPr>
              <a:t>2009</a:t>
            </a:r>
            <a:endParaRPr lang="en-US" sz="900" dirty="0">
              <a:solidFill>
                <a:srgbClr val="373952"/>
              </a:solidFill>
              <a:latin typeface="Arial" pitchFamily="34" charset="0"/>
              <a:ea typeface="ＭＳ Ｐゴシック"/>
              <a:cs typeface="ＭＳ Ｐゴシック"/>
            </a:endParaRPr>
          </a:p>
        </p:txBody>
      </p:sp>
      <p:sp>
        <p:nvSpPr>
          <p:cNvPr id="100360" name="TextBox 14"/>
          <p:cNvSpPr txBox="1">
            <a:spLocks noChangeArrowheads="1"/>
          </p:cNvSpPr>
          <p:nvPr/>
        </p:nvSpPr>
        <p:spPr bwMode="auto">
          <a:xfrm>
            <a:off x="480060" y="5389108"/>
            <a:ext cx="8641080" cy="1235287"/>
          </a:xfrm>
          <a:prstGeom prst="rect">
            <a:avLst/>
          </a:prstGeom>
          <a:noFill/>
          <a:ln w="9525">
            <a:noFill/>
            <a:miter lim="800000"/>
            <a:headEnd/>
            <a:tailEnd/>
          </a:ln>
        </p:spPr>
        <p:txBody>
          <a:bodyPr lIns="95580" tIns="47790" rIns="95580" bIns="47790">
            <a:spAutoFit/>
          </a:bodyPr>
          <a:lstStyle/>
          <a:p>
            <a:pPr algn="ctr"/>
            <a:r>
              <a:rPr lang="en-US" sz="3600" dirty="0" smtClean="0"/>
              <a:t>2,107 Targets </a:t>
            </a:r>
            <a:r>
              <a:rPr lang="en-US" sz="3600" dirty="0"/>
              <a:t>= Aggregators, providers, &amp; publishers for over </a:t>
            </a:r>
            <a:r>
              <a:rPr lang="en-US" sz="3800" dirty="0" smtClean="0"/>
              <a:t>93K </a:t>
            </a:r>
            <a:r>
              <a:rPr lang="en-US" sz="3800" dirty="0"/>
              <a:t>journal titles</a:t>
            </a:r>
          </a:p>
        </p:txBody>
      </p:sp>
      <p:pic>
        <p:nvPicPr>
          <p:cNvPr id="585732" name="Picture 4"/>
          <p:cNvPicPr>
            <a:picLocks noChangeAspect="1" noChangeArrowheads="1"/>
          </p:cNvPicPr>
          <p:nvPr/>
        </p:nvPicPr>
        <p:blipFill>
          <a:blip r:embed="rId5"/>
          <a:srcRect/>
          <a:stretch>
            <a:fillRect/>
          </a:stretch>
        </p:blipFill>
        <p:spPr bwMode="auto">
          <a:xfrm>
            <a:off x="385209" y="1356520"/>
            <a:ext cx="8758791" cy="3563121"/>
          </a:xfrm>
          <a:prstGeom prst="rect">
            <a:avLst/>
          </a:prstGeom>
          <a:noFill/>
          <a:ln w="9525">
            <a:noFill/>
            <a:miter lim="800000"/>
            <a:headEnd/>
            <a:tailEnd/>
          </a:ln>
          <a:effectLst/>
        </p:spPr>
      </p:pic>
      <p:sp>
        <p:nvSpPr>
          <p:cNvPr id="17" name="Rounded Rectangle 16"/>
          <p:cNvSpPr/>
          <p:nvPr/>
        </p:nvSpPr>
        <p:spPr>
          <a:xfrm>
            <a:off x="0" y="3337719"/>
            <a:ext cx="9601200" cy="533400"/>
          </a:xfrm>
          <a:prstGeom prst="roundRect">
            <a:avLst/>
          </a:prstGeom>
          <a:solidFill>
            <a:srgbClr val="FFFF00">
              <a:alpha val="28000"/>
            </a:srgbClr>
          </a:solidFill>
          <a:ln>
            <a:solidFill>
              <a:schemeClr val="bg2"/>
            </a:solidFill>
          </a:ln>
        </p:spPr>
        <p:style>
          <a:lnRef idx="2">
            <a:schemeClr val="accent6"/>
          </a:lnRef>
          <a:fillRef idx="1">
            <a:schemeClr val="lt1"/>
          </a:fillRef>
          <a:effectRef idx="0">
            <a:schemeClr val="accent6"/>
          </a:effectRef>
          <a:fontRef idx="minor">
            <a:schemeClr val="dk1"/>
          </a:fontRef>
        </p:style>
        <p:txBody>
          <a:bodyPr lIns="91431" tIns="45715" rIns="91431" bIns="45715"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p:nvPr/>
        </p:nvGrpSpPr>
        <p:grpSpPr>
          <a:xfrm>
            <a:off x="0" y="-237750"/>
            <a:ext cx="9601200" cy="7168962"/>
            <a:chOff x="0" y="-279400"/>
            <a:chExt cx="9144000" cy="6892925"/>
          </a:xfrm>
        </p:grpSpPr>
        <p:sp>
          <p:nvSpPr>
            <p:cNvPr id="13" name="Oval 12"/>
            <p:cNvSpPr/>
            <p:nvPr/>
          </p:nvSpPr>
          <p:spPr>
            <a:xfrm>
              <a:off x="2667000" y="5927725"/>
              <a:ext cx="1938338" cy="685800"/>
            </a:xfrm>
            <a:prstGeom prst="ellipse">
              <a:avLst/>
            </a:prstGeom>
            <a:solidFill>
              <a:sysClr val="window" lastClr="FFFFFF"/>
            </a:solidFill>
            <a:ln w="25400" cap="flat" cmpd="sng" algn="ctr">
              <a:solidFill>
                <a:sysClr val="windowText" lastClr="000000"/>
              </a:solidFill>
              <a:prstDash val="solid"/>
            </a:ln>
            <a:effectLst/>
          </p:spPr>
          <p:txBody>
            <a:bodyPr anchor="ctr"/>
            <a:lstStyle/>
            <a:p>
              <a:pPr algn="ctr">
                <a:defRPr/>
              </a:pPr>
              <a:r>
                <a:rPr lang="en-US" dirty="0" err="1">
                  <a:solidFill>
                    <a:prstClr val="black"/>
                  </a:solidFill>
                  <a:latin typeface="Calibri"/>
                </a:rPr>
                <a:t>OpenURL</a:t>
              </a:r>
              <a:endParaRPr lang="en-US" dirty="0">
                <a:solidFill>
                  <a:prstClr val="black"/>
                </a:solidFill>
                <a:latin typeface="Calibri"/>
              </a:endParaRPr>
            </a:p>
            <a:p>
              <a:pPr algn="ctr">
                <a:defRPr/>
              </a:pPr>
              <a:r>
                <a:rPr lang="en-US" dirty="0">
                  <a:solidFill>
                    <a:prstClr val="black"/>
                  </a:solidFill>
                  <a:latin typeface="Calibri"/>
                </a:rPr>
                <a:t>Resolvers</a:t>
              </a:r>
            </a:p>
          </p:txBody>
        </p:sp>
        <p:sp>
          <p:nvSpPr>
            <p:cNvPr id="14" name="Oval 13"/>
            <p:cNvSpPr/>
            <p:nvPr/>
          </p:nvSpPr>
          <p:spPr>
            <a:xfrm>
              <a:off x="990600" y="4327525"/>
              <a:ext cx="2895600" cy="990600"/>
            </a:xfrm>
            <a:prstGeom prst="ellipse">
              <a:avLst/>
            </a:prstGeom>
            <a:solidFill>
              <a:sysClr val="window" lastClr="FFFFFF"/>
            </a:solidFill>
            <a:ln w="25400" cap="flat" cmpd="sng" algn="ctr">
              <a:solidFill>
                <a:sysClr val="windowText" lastClr="000000"/>
              </a:solidFill>
              <a:prstDash val="solid"/>
            </a:ln>
            <a:effectLst/>
          </p:spPr>
          <p:txBody>
            <a:bodyPr anchor="ctr"/>
            <a:lstStyle/>
            <a:p>
              <a:pPr algn="ctr">
                <a:defRPr/>
              </a:pPr>
              <a:r>
                <a:rPr lang="en-US" dirty="0">
                  <a:solidFill>
                    <a:prstClr val="black"/>
                  </a:solidFill>
                  <a:latin typeface="Calibri"/>
                </a:rPr>
                <a:t>Database of </a:t>
              </a:r>
              <a:r>
                <a:rPr lang="en-US" dirty="0" err="1">
                  <a:solidFill>
                    <a:prstClr val="black"/>
                  </a:solidFill>
                  <a:latin typeface="Calibri"/>
                </a:rPr>
                <a:t>eJournals</a:t>
              </a:r>
              <a:r>
                <a:rPr lang="en-US" dirty="0">
                  <a:solidFill>
                    <a:prstClr val="black"/>
                  </a:solidFill>
                  <a:latin typeface="Calibri"/>
                </a:rPr>
                <a:t> held by IDS Project libraries</a:t>
              </a:r>
            </a:p>
          </p:txBody>
        </p:sp>
        <p:sp>
          <p:nvSpPr>
            <p:cNvPr id="15" name="Oval 14"/>
            <p:cNvSpPr/>
            <p:nvPr/>
          </p:nvSpPr>
          <p:spPr>
            <a:xfrm>
              <a:off x="4953000" y="4327525"/>
              <a:ext cx="2667000" cy="914400"/>
            </a:xfrm>
            <a:prstGeom prst="ellipse">
              <a:avLst/>
            </a:prstGeom>
            <a:solidFill>
              <a:sysClr val="window" lastClr="FFFFFF"/>
            </a:solidFill>
            <a:ln w="25400" cap="flat" cmpd="sng" algn="ctr">
              <a:solidFill>
                <a:sysClr val="windowText" lastClr="000000"/>
              </a:solidFill>
              <a:prstDash val="solid"/>
            </a:ln>
            <a:effectLst/>
          </p:spPr>
          <p:txBody>
            <a:bodyPr anchor="ctr"/>
            <a:lstStyle/>
            <a:p>
              <a:pPr algn="ctr">
                <a:defRPr/>
              </a:pPr>
              <a:r>
                <a:rPr lang="en-US" dirty="0">
                  <a:solidFill>
                    <a:prstClr val="black"/>
                  </a:solidFill>
                  <a:latin typeface="Calibri"/>
                </a:rPr>
                <a:t>Licensing Database</a:t>
              </a:r>
            </a:p>
          </p:txBody>
        </p:sp>
        <p:sp>
          <p:nvSpPr>
            <p:cNvPr id="16" name="Oval 15"/>
            <p:cNvSpPr/>
            <p:nvPr/>
          </p:nvSpPr>
          <p:spPr>
            <a:xfrm>
              <a:off x="1828800" y="2879725"/>
              <a:ext cx="5486400" cy="914400"/>
            </a:xfrm>
            <a:prstGeom prst="ellipse">
              <a:avLst/>
            </a:prstGeom>
            <a:solidFill>
              <a:sysClr val="window" lastClr="FFFFFF"/>
            </a:solidFill>
            <a:ln w="25400" cap="flat" cmpd="sng" algn="ctr">
              <a:solidFill>
                <a:sysClr val="windowText" lastClr="000000"/>
              </a:solidFill>
              <a:prstDash val="solid"/>
            </a:ln>
            <a:effectLst/>
          </p:spPr>
          <p:txBody>
            <a:bodyPr anchor="ctr"/>
            <a:lstStyle/>
            <a:p>
              <a:pPr algn="ctr">
                <a:defRPr/>
              </a:pPr>
              <a:r>
                <a:rPr lang="en-US" dirty="0">
                  <a:solidFill>
                    <a:prstClr val="black"/>
                  </a:solidFill>
                  <a:latin typeface="Calibri"/>
                </a:rPr>
                <a:t>IDS </a:t>
              </a:r>
              <a:r>
                <a:rPr lang="en-US" dirty="0" err="1">
                  <a:solidFill>
                    <a:prstClr val="black"/>
                  </a:solidFill>
                  <a:latin typeface="Calibri"/>
                </a:rPr>
                <a:t>eJournal</a:t>
              </a:r>
              <a:r>
                <a:rPr lang="en-US" dirty="0">
                  <a:solidFill>
                    <a:prstClr val="black"/>
                  </a:solidFill>
                  <a:latin typeface="Calibri"/>
                </a:rPr>
                <a:t> Availability </a:t>
              </a:r>
              <a:r>
                <a:rPr lang="en-US" dirty="0" smtClean="0">
                  <a:solidFill>
                    <a:prstClr val="black"/>
                  </a:solidFill>
                  <a:latin typeface="Calibri"/>
                </a:rPr>
                <a:t>Service</a:t>
              </a:r>
              <a:endParaRPr lang="en-US" dirty="0">
                <a:solidFill>
                  <a:prstClr val="black"/>
                </a:solidFill>
                <a:latin typeface="Calibri"/>
              </a:endParaRPr>
            </a:p>
            <a:p>
              <a:pPr algn="ctr">
                <a:defRPr/>
              </a:pPr>
              <a:r>
                <a:rPr lang="en-US" sz="1700" dirty="0">
                  <a:solidFill>
                    <a:prstClr val="black"/>
                  </a:solidFill>
                  <a:latin typeface="Calibri"/>
                </a:rPr>
                <a:t>Z39.50 catalog displays ILL availability </a:t>
              </a:r>
            </a:p>
            <a:p>
              <a:pPr algn="ctr">
                <a:defRPr/>
              </a:pPr>
              <a:r>
                <a:rPr lang="en-US" sz="1700" dirty="0">
                  <a:solidFill>
                    <a:prstClr val="black"/>
                  </a:solidFill>
                  <a:latin typeface="Calibri"/>
                </a:rPr>
                <a:t>Title, Year, Volume, Issue, License</a:t>
              </a:r>
            </a:p>
          </p:txBody>
        </p:sp>
        <p:cxnSp>
          <p:nvCxnSpPr>
            <p:cNvPr id="279558" name="Elbow Connector 16"/>
            <p:cNvCxnSpPr>
              <a:cxnSpLocks noChangeShapeType="1"/>
              <a:stCxn id="13" idx="0"/>
              <a:endCxn id="14" idx="4"/>
            </p:cNvCxnSpPr>
            <p:nvPr/>
          </p:nvCxnSpPr>
          <p:spPr bwMode="auto">
            <a:xfrm rot="16200000" flipV="1">
              <a:off x="2732485" y="5024040"/>
              <a:ext cx="609600" cy="1197769"/>
            </a:xfrm>
            <a:prstGeom prst="bentConnector3">
              <a:avLst>
                <a:gd name="adj1" fmla="val 50000"/>
              </a:avLst>
            </a:prstGeom>
            <a:noFill/>
            <a:ln w="25400" algn="ctr">
              <a:solidFill>
                <a:srgbClr val="0066FF"/>
              </a:solidFill>
              <a:miter lim="800000"/>
              <a:headEnd/>
              <a:tailEnd type="arrow" w="med" len="med"/>
            </a:ln>
          </p:spPr>
        </p:cxnSp>
        <p:pic>
          <p:nvPicPr>
            <p:cNvPr id="279559" name="Picture 2"/>
            <p:cNvPicPr>
              <a:picLocks noChangeAspect="1" noChangeArrowheads="1"/>
            </p:cNvPicPr>
            <p:nvPr/>
          </p:nvPicPr>
          <p:blipFill>
            <a:blip r:embed="rId3"/>
            <a:srcRect/>
            <a:stretch>
              <a:fillRect/>
            </a:stretch>
          </p:blipFill>
          <p:spPr bwMode="auto">
            <a:xfrm>
              <a:off x="3124200" y="1203325"/>
              <a:ext cx="2727325" cy="1371600"/>
            </a:xfrm>
            <a:prstGeom prst="rect">
              <a:avLst/>
            </a:prstGeom>
            <a:noFill/>
            <a:ln w="9525">
              <a:noFill/>
              <a:miter lim="800000"/>
              <a:headEnd/>
              <a:tailEnd/>
            </a:ln>
          </p:spPr>
        </p:pic>
        <p:sp>
          <p:nvSpPr>
            <p:cNvPr id="28" name="Title 1"/>
            <p:cNvSpPr txBox="1">
              <a:spLocks/>
            </p:cNvSpPr>
            <p:nvPr/>
          </p:nvSpPr>
          <p:spPr>
            <a:xfrm>
              <a:off x="457200" y="792163"/>
              <a:ext cx="8229600" cy="487362"/>
            </a:xfrm>
            <a:prstGeom prst="rect">
              <a:avLst/>
            </a:prstGeom>
          </p:spPr>
          <p:txBody>
            <a:bodyPr>
              <a:normAutofit/>
            </a:bodyPr>
            <a:lstStyle/>
            <a:p>
              <a:pPr algn="ctr" eaLnBrk="0" hangingPunct="0">
                <a:defRPr/>
              </a:pPr>
              <a:r>
                <a:rPr lang="en-US" sz="2100" u="sng" kern="0" dirty="0">
                  <a:solidFill>
                    <a:schemeClr val="tx2"/>
                  </a:solidFill>
                  <a:latin typeface="+mj-lt"/>
                  <a:ea typeface="+mj-ea"/>
                  <a:cs typeface="+mj-cs"/>
                </a:rPr>
                <a:t>IDS Project </a:t>
              </a:r>
              <a:r>
                <a:rPr lang="en-US" sz="2100" u="sng" kern="0" dirty="0" err="1">
                  <a:solidFill>
                    <a:schemeClr val="tx2"/>
                  </a:solidFill>
                  <a:latin typeface="+mj-lt"/>
                  <a:ea typeface="+mj-ea"/>
                  <a:cs typeface="+mj-cs"/>
                </a:rPr>
                <a:t>eJournal</a:t>
              </a:r>
              <a:r>
                <a:rPr lang="en-US" sz="2100" u="sng" kern="0" dirty="0">
                  <a:solidFill>
                    <a:schemeClr val="tx2"/>
                  </a:solidFill>
                  <a:latin typeface="+mj-lt"/>
                  <a:ea typeface="+mj-ea"/>
                  <a:cs typeface="+mj-cs"/>
                </a:rPr>
                <a:t> Availability </a:t>
              </a:r>
              <a:r>
                <a:rPr lang="en-US" sz="2100" u="sng" kern="0" dirty="0" smtClean="0">
                  <a:solidFill>
                    <a:schemeClr val="tx2"/>
                  </a:solidFill>
                  <a:latin typeface="+mj-lt"/>
                  <a:ea typeface="+mj-ea"/>
                  <a:cs typeface="+mj-cs"/>
                </a:rPr>
                <a:t>Service (aka ALIAS)</a:t>
              </a:r>
              <a:endParaRPr lang="en-US" sz="2100" u="sng" kern="0" dirty="0">
                <a:solidFill>
                  <a:schemeClr val="tx2"/>
                </a:solidFill>
                <a:latin typeface="+mj-lt"/>
                <a:ea typeface="+mj-ea"/>
                <a:cs typeface="+mj-cs"/>
              </a:endParaRPr>
            </a:p>
          </p:txBody>
        </p:sp>
        <p:grpSp>
          <p:nvGrpSpPr>
            <p:cNvPr id="3" name="Group 32"/>
            <p:cNvGrpSpPr>
              <a:grpSpLocks/>
            </p:cNvGrpSpPr>
            <p:nvPr/>
          </p:nvGrpSpPr>
          <p:grpSpPr bwMode="auto">
            <a:xfrm>
              <a:off x="0" y="-279400"/>
              <a:ext cx="9144000" cy="1377950"/>
              <a:chOff x="0" y="-152400"/>
              <a:chExt cx="9144000" cy="1377950"/>
            </a:xfrm>
          </p:grpSpPr>
          <p:grpSp>
            <p:nvGrpSpPr>
              <p:cNvPr id="4" name="Group 9"/>
              <p:cNvGrpSpPr>
                <a:grpSpLocks/>
              </p:cNvGrpSpPr>
              <p:nvPr/>
            </p:nvGrpSpPr>
            <p:grpSpPr bwMode="auto">
              <a:xfrm>
                <a:off x="0" y="-152400"/>
                <a:ext cx="9144000" cy="1377950"/>
                <a:chOff x="0" y="-152400"/>
                <a:chExt cx="9144000" cy="1377950"/>
              </a:xfrm>
            </p:grpSpPr>
            <p:sp>
              <p:nvSpPr>
                <p:cNvPr id="36" name="Rectangle 15"/>
                <p:cNvSpPr>
                  <a:spLocks noChangeArrowheads="1"/>
                </p:cNvSpPr>
                <p:nvPr/>
              </p:nvSpPr>
              <p:spPr bwMode="auto">
                <a:xfrm>
                  <a:off x="0" y="0"/>
                  <a:ext cx="9144000" cy="914400"/>
                </a:xfrm>
                <a:prstGeom prst="rect">
                  <a:avLst/>
                </a:prstGeom>
                <a:solidFill>
                  <a:srgbClr val="383855"/>
                </a:solidFill>
                <a:ln w="9525">
                  <a:noFill/>
                  <a:miter lim="800000"/>
                  <a:headEnd/>
                  <a:tailEnd/>
                </a:ln>
                <a:effectLst>
                  <a:outerShdw dist="25400" dir="5400000" algn="ctr" rotWithShape="0">
                    <a:srgbClr val="808080"/>
                  </a:outerShdw>
                </a:effectLst>
              </p:spPr>
              <p:txBody>
                <a:bodyPr wrap="none" anchor="ctr"/>
                <a:lstStyle/>
                <a:p>
                  <a:pPr eaLnBrk="0" hangingPunct="0">
                    <a:buFontTx/>
                    <a:buChar char="•"/>
                    <a:defRPr/>
                  </a:pPr>
                  <a:endParaRPr lang="en-US" sz="3300" dirty="0">
                    <a:solidFill>
                      <a:srgbClr val="000000"/>
                    </a:solidFill>
                    <a:latin typeface="Arial" charset="0"/>
                    <a:ea typeface="ＭＳ Ｐゴシック" pitchFamily="-32" charset="-128"/>
                  </a:endParaRPr>
                </a:p>
              </p:txBody>
            </p:sp>
            <p:pic>
              <p:nvPicPr>
                <p:cNvPr id="279571" name="Picture 20" descr="IDS final logo for PP"/>
                <p:cNvPicPr>
                  <a:picLocks noChangeAspect="1" noChangeArrowheads="1"/>
                </p:cNvPicPr>
                <p:nvPr/>
              </p:nvPicPr>
              <p:blipFill>
                <a:blip r:embed="rId4">
                  <a:clrChange>
                    <a:clrFrom>
                      <a:srgbClr val="41415D"/>
                    </a:clrFrom>
                    <a:clrTo>
                      <a:srgbClr val="41415D">
                        <a:alpha val="0"/>
                      </a:srgbClr>
                    </a:clrTo>
                  </a:clrChange>
                </a:blip>
                <a:srcRect/>
                <a:stretch>
                  <a:fillRect/>
                </a:stretch>
              </p:blipFill>
              <p:spPr bwMode="auto">
                <a:xfrm>
                  <a:off x="152400" y="-152400"/>
                  <a:ext cx="2819400" cy="1377950"/>
                </a:xfrm>
                <a:prstGeom prst="rect">
                  <a:avLst/>
                </a:prstGeom>
                <a:noFill/>
                <a:ln w="9525">
                  <a:noFill/>
                  <a:miter lim="800000"/>
                  <a:headEnd/>
                  <a:tailEnd/>
                </a:ln>
              </p:spPr>
            </p:pic>
          </p:grpSp>
          <p:cxnSp>
            <p:nvCxnSpPr>
              <p:cNvPr id="279569" name="Straight Connector 34"/>
              <p:cNvCxnSpPr>
                <a:cxnSpLocks noChangeShapeType="1"/>
              </p:cNvCxnSpPr>
              <p:nvPr/>
            </p:nvCxnSpPr>
            <p:spPr bwMode="auto">
              <a:xfrm>
                <a:off x="0" y="923925"/>
                <a:ext cx="9144000" cy="1588"/>
              </a:xfrm>
              <a:prstGeom prst="line">
                <a:avLst/>
              </a:prstGeom>
              <a:noFill/>
              <a:ln w="38100" algn="ctr">
                <a:solidFill>
                  <a:srgbClr val="292B3E"/>
                </a:solidFill>
                <a:round/>
                <a:headEnd/>
                <a:tailEnd/>
              </a:ln>
            </p:spPr>
          </p:cxnSp>
        </p:grpSp>
        <p:cxnSp>
          <p:nvCxnSpPr>
            <p:cNvPr id="279564" name="Elbow Connector 40"/>
            <p:cNvCxnSpPr>
              <a:cxnSpLocks noChangeShapeType="1"/>
            </p:cNvCxnSpPr>
            <p:nvPr/>
          </p:nvCxnSpPr>
          <p:spPr bwMode="auto">
            <a:xfrm rot="16200000" flipV="1">
              <a:off x="5124450" y="3129407"/>
              <a:ext cx="533400" cy="1790700"/>
            </a:xfrm>
            <a:prstGeom prst="bentConnector3">
              <a:avLst>
                <a:gd name="adj1" fmla="val 50000"/>
              </a:avLst>
            </a:prstGeom>
            <a:noFill/>
            <a:ln w="25400" algn="ctr">
              <a:solidFill>
                <a:srgbClr val="0066FF"/>
              </a:solidFill>
              <a:miter lim="800000"/>
              <a:headEnd/>
              <a:tailEnd type="none" w="med" len="med"/>
            </a:ln>
          </p:spPr>
        </p:cxnSp>
      </p:grpSp>
      <p:cxnSp>
        <p:nvCxnSpPr>
          <p:cNvPr id="29" name="Straight Arrow Connector 28"/>
          <p:cNvCxnSpPr>
            <a:stCxn id="26" idx="2"/>
          </p:cNvCxnSpPr>
          <p:nvPr/>
        </p:nvCxnSpPr>
        <p:spPr>
          <a:xfrm rot="16200000" flipH="1">
            <a:off x="4557921" y="2832377"/>
            <a:ext cx="317006" cy="8334"/>
          </a:xfrm>
          <a:prstGeom prst="straightConnector1">
            <a:avLst/>
          </a:prstGeom>
          <a:ln w="19050">
            <a:solidFill>
              <a:srgbClr val="0066F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79563" name="Elbow Connector 39"/>
          <p:cNvCxnSpPr>
            <a:cxnSpLocks noChangeShapeType="1"/>
          </p:cNvCxnSpPr>
          <p:nvPr/>
        </p:nvCxnSpPr>
        <p:spPr bwMode="auto">
          <a:xfrm rot="5400000" flipH="1" flipV="1">
            <a:off x="3363079" y="3156520"/>
            <a:ext cx="554761" cy="2160270"/>
          </a:xfrm>
          <a:prstGeom prst="bentConnector3">
            <a:avLst>
              <a:gd name="adj1" fmla="val 50000"/>
            </a:avLst>
          </a:prstGeom>
          <a:noFill/>
          <a:ln w="25400" algn="ctr">
            <a:solidFill>
              <a:srgbClr val="0066FF"/>
            </a:solidFill>
            <a:miter lim="800000"/>
            <a:headEnd/>
            <a:tailEnd type="arrow" w="med" len="med"/>
          </a:ln>
        </p:spPr>
      </p:cxnSp>
      <p:sp>
        <p:nvSpPr>
          <p:cNvPr id="18" name="TextBox 17"/>
          <p:cNvSpPr txBox="1"/>
          <p:nvPr/>
        </p:nvSpPr>
        <p:spPr>
          <a:xfrm>
            <a:off x="4320540" y="158505"/>
            <a:ext cx="4975860" cy="560139"/>
          </a:xfrm>
          <a:prstGeom prst="rect">
            <a:avLst/>
          </a:prstGeom>
          <a:noFill/>
        </p:spPr>
        <p:txBody>
          <a:bodyPr wrap="square" lIns="95580" tIns="47790" rIns="95580" bIns="47790" rtlCol="0">
            <a:spAutoFit/>
          </a:bodyPr>
          <a:lstStyle/>
          <a:p>
            <a:pPr algn="r"/>
            <a:r>
              <a:rPr lang="en-US" sz="2900" b="1" dirty="0" err="1" smtClean="0">
                <a:solidFill>
                  <a:schemeClr val="bg1"/>
                </a:solidFill>
              </a:rPr>
              <a:t>eJournal</a:t>
            </a:r>
            <a:r>
              <a:rPr lang="en-US" sz="2900" b="1" dirty="0" smtClean="0">
                <a:solidFill>
                  <a:schemeClr val="bg1"/>
                </a:solidFill>
              </a:rPr>
              <a:t> Availability Service</a:t>
            </a:r>
            <a:endParaRPr lang="en-US" sz="2900" b="1" dirty="0">
              <a:solidFill>
                <a:schemeClr val="bg1"/>
              </a:solidFill>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655082" y="969151"/>
            <a:ext cx="8226028" cy="6102368"/>
            <a:chOff x="623830" y="838200"/>
            <a:chExt cx="7834370" cy="5943600"/>
          </a:xfrm>
        </p:grpSpPr>
        <p:pic>
          <p:nvPicPr>
            <p:cNvPr id="7" name="Picture 10" descr="search_page.tif"/>
            <p:cNvPicPr>
              <a:picLocks noChangeAspect="1"/>
            </p:cNvPicPr>
            <p:nvPr/>
          </p:nvPicPr>
          <p:blipFill>
            <a:blip r:embed="rId3"/>
            <a:srcRect/>
            <a:stretch>
              <a:fillRect/>
            </a:stretch>
          </p:blipFill>
          <p:spPr bwMode="auto">
            <a:xfrm>
              <a:off x="623830" y="838200"/>
              <a:ext cx="7834370" cy="5943600"/>
            </a:xfrm>
            <a:prstGeom prst="rect">
              <a:avLst/>
            </a:prstGeom>
            <a:noFill/>
            <a:ln w="9525">
              <a:noFill/>
              <a:miter lim="800000"/>
              <a:headEnd/>
              <a:tailEnd/>
            </a:ln>
          </p:spPr>
        </p:pic>
        <p:sp>
          <p:nvSpPr>
            <p:cNvPr id="8" name="Line 4"/>
            <p:cNvSpPr>
              <a:spLocks noChangeShapeType="1"/>
            </p:cNvSpPr>
            <p:nvPr/>
          </p:nvSpPr>
          <p:spPr bwMode="auto">
            <a:xfrm flipH="1">
              <a:off x="1447748" y="1571583"/>
              <a:ext cx="433388" cy="501650"/>
            </a:xfrm>
            <a:prstGeom prst="line">
              <a:avLst/>
            </a:prstGeom>
            <a:noFill/>
            <a:ln w="76200">
              <a:solidFill>
                <a:srgbClr val="FF0000"/>
              </a:solidFill>
              <a:round/>
              <a:headEnd/>
              <a:tailEnd type="triangle" w="med" len="med"/>
            </a:ln>
          </p:spPr>
          <p:txBody>
            <a:bodyPr/>
            <a:lstStyle/>
            <a:p>
              <a:endParaRPr lang="en-US"/>
            </a:p>
          </p:txBody>
        </p:sp>
        <p:sp>
          <p:nvSpPr>
            <p:cNvPr id="9" name="Line 4"/>
            <p:cNvSpPr>
              <a:spLocks noChangeShapeType="1"/>
            </p:cNvSpPr>
            <p:nvPr/>
          </p:nvSpPr>
          <p:spPr bwMode="auto">
            <a:xfrm flipH="1">
              <a:off x="5590023" y="1340015"/>
              <a:ext cx="433388" cy="501650"/>
            </a:xfrm>
            <a:prstGeom prst="line">
              <a:avLst/>
            </a:prstGeom>
            <a:noFill/>
            <a:ln w="76200">
              <a:solidFill>
                <a:srgbClr val="FF0000"/>
              </a:solidFill>
              <a:round/>
              <a:headEnd/>
              <a:tailEnd type="triangle" w="med" len="med"/>
            </a:ln>
          </p:spPr>
          <p:txBody>
            <a:bodyPr/>
            <a:lstStyle/>
            <a:p>
              <a:endParaRPr lang="en-US"/>
            </a:p>
          </p:txBody>
        </p:sp>
      </p:grpSp>
      <p:sp>
        <p:nvSpPr>
          <p:cNvPr id="4" name="Oval 3"/>
          <p:cNvSpPr/>
          <p:nvPr/>
        </p:nvSpPr>
        <p:spPr>
          <a:xfrm>
            <a:off x="1676400" y="1100455"/>
            <a:ext cx="2320290" cy="713264"/>
          </a:xfrm>
          <a:prstGeom prst="ellipse">
            <a:avLst/>
          </a:prstGeom>
          <a:solidFill>
            <a:srgbClr val="FFFF0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580" tIns="47790" rIns="95580" bIns="47790" rtlCol="0" anchor="ctr"/>
          <a:lstStyle/>
          <a:p>
            <a:pPr algn="ctr"/>
            <a:r>
              <a:rPr lang="en-US" dirty="0" smtClean="0">
                <a:solidFill>
                  <a:schemeClr val="tx1"/>
                </a:solidFill>
              </a:rPr>
              <a:t>Which Library has it</a:t>
            </a:r>
            <a:endParaRPr lang="en-US" dirty="0">
              <a:solidFill>
                <a:schemeClr val="tx1"/>
              </a:solidFill>
            </a:endParaRPr>
          </a:p>
        </p:txBody>
      </p:sp>
      <p:sp>
        <p:nvSpPr>
          <p:cNvPr id="5" name="Oval 4"/>
          <p:cNvSpPr/>
          <p:nvPr/>
        </p:nvSpPr>
        <p:spPr>
          <a:xfrm>
            <a:off x="6137910" y="1109521"/>
            <a:ext cx="2320290" cy="713264"/>
          </a:xfrm>
          <a:prstGeom prst="ellipse">
            <a:avLst/>
          </a:prstGeom>
          <a:solidFill>
            <a:srgbClr val="FFFF00">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580" tIns="47790" rIns="95580" bIns="47790" rtlCol="0" anchor="ctr"/>
          <a:lstStyle/>
          <a:p>
            <a:pPr algn="ctr"/>
            <a:r>
              <a:rPr lang="en-US" dirty="0" smtClean="0">
                <a:solidFill>
                  <a:schemeClr val="tx1"/>
                </a:solidFill>
              </a:rPr>
              <a:t>Year &amp; ILL Permissions</a:t>
            </a:r>
            <a:endParaRPr lang="en-US" dirty="0">
              <a:solidFill>
                <a:schemeClr val="tx1"/>
              </a:solidFill>
            </a:endParaRPr>
          </a:p>
        </p:txBody>
      </p:sp>
      <p:sp>
        <p:nvSpPr>
          <p:cNvPr id="10" name="Rectangle 15"/>
          <p:cNvSpPr>
            <a:spLocks noChangeArrowheads="1"/>
          </p:cNvSpPr>
          <p:nvPr/>
        </p:nvSpPr>
        <p:spPr bwMode="auto">
          <a:xfrm>
            <a:off x="0" y="-8977"/>
            <a:ext cx="9601200" cy="951018"/>
          </a:xfrm>
          <a:prstGeom prst="rect">
            <a:avLst/>
          </a:prstGeom>
          <a:solidFill>
            <a:srgbClr val="383855"/>
          </a:solidFill>
          <a:ln w="9525">
            <a:noFill/>
            <a:miter lim="800000"/>
            <a:headEnd/>
            <a:tailEnd/>
          </a:ln>
          <a:effectLst>
            <a:outerShdw dist="25400" dir="5400000" algn="ctr" rotWithShape="0">
              <a:srgbClr val="808080"/>
            </a:outerShdw>
          </a:effectLst>
        </p:spPr>
        <p:txBody>
          <a:bodyPr wrap="none" lIns="91431" tIns="45715" rIns="91431" bIns="45715" anchor="ctr"/>
          <a:lstStyle/>
          <a:p>
            <a:pPr eaLnBrk="0" hangingPunct="0">
              <a:buFontTx/>
              <a:buChar char="•"/>
              <a:defRPr/>
            </a:pPr>
            <a:endParaRPr lang="en-US" sz="3300" dirty="0">
              <a:solidFill>
                <a:srgbClr val="000000"/>
              </a:solidFill>
              <a:latin typeface="Arial" charset="0"/>
              <a:ea typeface="ＭＳ Ｐゴシック" pitchFamily="-32" charset="-128"/>
            </a:endParaRPr>
          </a:p>
        </p:txBody>
      </p:sp>
      <p:pic>
        <p:nvPicPr>
          <p:cNvPr id="11" name="Picture 20" descr="IDS final logo for PP"/>
          <p:cNvPicPr>
            <a:picLocks noChangeAspect="1" noChangeArrowheads="1"/>
          </p:cNvPicPr>
          <p:nvPr/>
        </p:nvPicPr>
        <p:blipFill>
          <a:blip r:embed="rId4">
            <a:clrChange>
              <a:clrFrom>
                <a:srgbClr val="41415D"/>
              </a:clrFrom>
              <a:clrTo>
                <a:srgbClr val="41415D">
                  <a:alpha val="0"/>
                </a:srgbClr>
              </a:clrTo>
            </a:clrChange>
          </a:blip>
          <a:srcRect/>
          <a:stretch>
            <a:fillRect/>
          </a:stretch>
        </p:blipFill>
        <p:spPr bwMode="auto">
          <a:xfrm>
            <a:off x="160020" y="-243681"/>
            <a:ext cx="2960370" cy="1433132"/>
          </a:xfrm>
          <a:prstGeom prst="rect">
            <a:avLst/>
          </a:prstGeom>
          <a:noFill/>
          <a:ln w="9525">
            <a:noFill/>
            <a:miter lim="800000"/>
            <a:headEnd/>
            <a:tailEnd/>
          </a:ln>
        </p:spPr>
      </p:pic>
      <p:sp>
        <p:nvSpPr>
          <p:cNvPr id="12" name="TextBox 11"/>
          <p:cNvSpPr txBox="1"/>
          <p:nvPr/>
        </p:nvSpPr>
        <p:spPr>
          <a:xfrm>
            <a:off x="4038601" y="158505"/>
            <a:ext cx="5257800" cy="542797"/>
          </a:xfrm>
          <a:prstGeom prst="rect">
            <a:avLst/>
          </a:prstGeom>
          <a:noFill/>
        </p:spPr>
        <p:txBody>
          <a:bodyPr wrap="square" lIns="95580" tIns="47790" rIns="95580" bIns="47790" rtlCol="0">
            <a:spAutoFit/>
          </a:bodyPr>
          <a:lstStyle/>
          <a:p>
            <a:pPr algn="r"/>
            <a:r>
              <a:rPr lang="en-US" sz="2900" b="1" dirty="0" smtClean="0">
                <a:solidFill>
                  <a:schemeClr val="bg1"/>
                </a:solidFill>
              </a:rPr>
              <a:t>Discovery in ILL – Eureka ! but…</a:t>
            </a:r>
            <a:endParaRPr lang="en-US" sz="2900" b="1" dirty="0">
              <a:solidFill>
                <a:schemeClr val="bg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srcRect/>
          <a:stretch>
            <a:fillRect/>
          </a:stretch>
        </p:blipFill>
        <p:spPr bwMode="auto">
          <a:xfrm>
            <a:off x="1" y="951018"/>
            <a:ext cx="7924800" cy="5785362"/>
          </a:xfrm>
          <a:prstGeom prst="rect">
            <a:avLst/>
          </a:prstGeom>
          <a:noFill/>
          <a:ln w="9525">
            <a:noFill/>
            <a:miter lim="800000"/>
            <a:headEnd/>
            <a:tailEnd/>
          </a:ln>
          <a:effectLst/>
        </p:spPr>
      </p:pic>
      <p:cxnSp>
        <p:nvCxnSpPr>
          <p:cNvPr id="6" name="Straight Arrow Connector 5"/>
          <p:cNvCxnSpPr/>
          <p:nvPr/>
        </p:nvCxnSpPr>
        <p:spPr>
          <a:xfrm rot="10800000" flipV="1">
            <a:off x="1440180" y="1902037"/>
            <a:ext cx="2480310" cy="2139791"/>
          </a:xfrm>
          <a:prstGeom prst="straightConnector1">
            <a:avLst/>
          </a:prstGeom>
          <a:ln w="762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80460" y="1215122"/>
            <a:ext cx="5680710" cy="2189394"/>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95580" tIns="47790" rIns="95580" bIns="47790" rtlCol="0">
            <a:spAutoFit/>
          </a:bodyPr>
          <a:lstStyle/>
          <a:p>
            <a:pPr marL="477901" indent="-477901" algn="ctr"/>
            <a:r>
              <a:rPr lang="en-US" sz="2300" b="1" i="1" dirty="0" smtClean="0"/>
              <a:t>Pre-ALIAS Article Borrowing</a:t>
            </a:r>
          </a:p>
          <a:p>
            <a:pPr marL="477901" indent="-477901">
              <a:buFont typeface="Arial" pitchFamily="34" charset="0"/>
              <a:buChar char="•"/>
            </a:pPr>
            <a:endParaRPr lang="en-US" sz="500" dirty="0" smtClean="0"/>
          </a:p>
          <a:p>
            <a:pPr marL="477901" indent="-477901">
              <a:buFont typeface="Arial" pitchFamily="34" charset="0"/>
              <a:buChar char="•"/>
            </a:pPr>
            <a:r>
              <a:rPr lang="en-US" sz="2300" b="1" dirty="0" smtClean="0"/>
              <a:t>25 hours (avg.) before requests sent to Lending Library</a:t>
            </a:r>
          </a:p>
          <a:p>
            <a:pPr marL="477901" indent="-477901">
              <a:buFont typeface="Arial" pitchFamily="34" charset="0"/>
              <a:buChar char="•"/>
            </a:pPr>
            <a:endParaRPr lang="en-US" sz="800" b="1" dirty="0" smtClean="0"/>
          </a:p>
          <a:p>
            <a:pPr marL="477901" indent="-477901">
              <a:buFont typeface="Arial" pitchFamily="34" charset="0"/>
              <a:buChar char="•"/>
            </a:pPr>
            <a:r>
              <a:rPr lang="en-US" sz="2300" b="1" dirty="0" smtClean="0"/>
              <a:t>Total turnaround time: 30 hours (avg.)</a:t>
            </a:r>
          </a:p>
          <a:p>
            <a:pPr marL="477901" indent="-477901">
              <a:buFont typeface="Arial" pitchFamily="34" charset="0"/>
              <a:buChar char="•"/>
            </a:pPr>
            <a:endParaRPr lang="en-US" sz="800" b="1" dirty="0" smtClean="0"/>
          </a:p>
          <a:p>
            <a:pPr marL="477901" indent="-477901">
              <a:buFont typeface="Arial" pitchFamily="34" charset="0"/>
              <a:buChar char="•"/>
            </a:pPr>
            <a:r>
              <a:rPr lang="en-US" sz="2300" b="1" dirty="0" smtClean="0"/>
              <a:t>ALIAS can reduce that to: just 5 hours…</a:t>
            </a:r>
            <a:endParaRPr lang="en-US" sz="2300" b="1" dirty="0"/>
          </a:p>
        </p:txBody>
      </p:sp>
      <p:sp>
        <p:nvSpPr>
          <p:cNvPr id="9" name="Rectangle 8"/>
          <p:cNvSpPr/>
          <p:nvPr/>
        </p:nvSpPr>
        <p:spPr>
          <a:xfrm>
            <a:off x="240030" y="6736381"/>
            <a:ext cx="9201150" cy="388940"/>
          </a:xfrm>
          <a:prstGeom prst="rect">
            <a:avLst/>
          </a:prstGeom>
        </p:spPr>
        <p:txBody>
          <a:bodyPr wrap="square" lIns="95580" tIns="47790" rIns="95580" bIns="47790">
            <a:spAutoFit/>
          </a:bodyPr>
          <a:lstStyle/>
          <a:p>
            <a:r>
              <a:rPr lang="en-US" dirty="0" smtClean="0">
                <a:hlinkClick r:id="rId4"/>
              </a:rPr>
              <a:t>http://www.atlas-sys.com/company/newsletter/archive/OracleNewsletterWinter2009.pdf</a:t>
            </a:r>
            <a:r>
              <a:rPr lang="en-US" dirty="0" smtClean="0"/>
              <a:t> </a:t>
            </a:r>
            <a:endParaRPr lang="en-US" dirty="0"/>
          </a:p>
        </p:txBody>
      </p:sp>
      <p:sp>
        <p:nvSpPr>
          <p:cNvPr id="10" name="Rectangle 15"/>
          <p:cNvSpPr>
            <a:spLocks noChangeArrowheads="1"/>
          </p:cNvSpPr>
          <p:nvPr/>
        </p:nvSpPr>
        <p:spPr bwMode="auto">
          <a:xfrm>
            <a:off x="0" y="-15082"/>
            <a:ext cx="9601200" cy="951018"/>
          </a:xfrm>
          <a:prstGeom prst="rect">
            <a:avLst/>
          </a:prstGeom>
          <a:solidFill>
            <a:srgbClr val="383855"/>
          </a:solidFill>
          <a:ln w="9525">
            <a:noFill/>
            <a:miter lim="800000"/>
            <a:headEnd/>
            <a:tailEnd/>
          </a:ln>
          <a:effectLst>
            <a:outerShdw dist="25400" dir="5400000" algn="ctr" rotWithShape="0">
              <a:srgbClr val="808080"/>
            </a:outerShdw>
          </a:effectLst>
        </p:spPr>
        <p:txBody>
          <a:bodyPr wrap="none" lIns="91431" tIns="45715" rIns="91431" bIns="45715" anchor="ctr"/>
          <a:lstStyle/>
          <a:p>
            <a:pPr eaLnBrk="0" hangingPunct="0">
              <a:buFontTx/>
              <a:buChar char="•"/>
              <a:defRPr/>
            </a:pPr>
            <a:endParaRPr lang="en-US" sz="3300" dirty="0">
              <a:solidFill>
                <a:srgbClr val="000000"/>
              </a:solidFill>
              <a:latin typeface="Arial" charset="0"/>
              <a:ea typeface="ＭＳ Ｐゴシック" pitchFamily="-32" charset="-128"/>
            </a:endParaRPr>
          </a:p>
        </p:txBody>
      </p:sp>
      <p:pic>
        <p:nvPicPr>
          <p:cNvPr id="11" name="Picture 20" descr="IDS final logo for PP"/>
          <p:cNvPicPr>
            <a:picLocks noChangeAspect="1" noChangeArrowheads="1"/>
          </p:cNvPicPr>
          <p:nvPr/>
        </p:nvPicPr>
        <p:blipFill>
          <a:blip r:embed="rId5">
            <a:clrChange>
              <a:clrFrom>
                <a:srgbClr val="41415D"/>
              </a:clrFrom>
              <a:clrTo>
                <a:srgbClr val="41415D">
                  <a:alpha val="0"/>
                </a:srgbClr>
              </a:clrTo>
            </a:clrChange>
          </a:blip>
          <a:srcRect/>
          <a:stretch>
            <a:fillRect/>
          </a:stretch>
        </p:blipFill>
        <p:spPr bwMode="auto">
          <a:xfrm>
            <a:off x="160020" y="-229013"/>
            <a:ext cx="2960370" cy="1433132"/>
          </a:xfrm>
          <a:prstGeom prst="rect">
            <a:avLst/>
          </a:prstGeom>
          <a:noFill/>
          <a:ln w="9525">
            <a:noFill/>
            <a:miter lim="800000"/>
            <a:headEnd/>
            <a:tailEnd/>
          </a:ln>
        </p:spPr>
      </p:pic>
      <p:sp>
        <p:nvSpPr>
          <p:cNvPr id="12" name="TextBox 11"/>
          <p:cNvSpPr txBox="1"/>
          <p:nvPr/>
        </p:nvSpPr>
        <p:spPr>
          <a:xfrm>
            <a:off x="3200401" y="204866"/>
            <a:ext cx="6324600" cy="465853"/>
          </a:xfrm>
          <a:prstGeom prst="rect">
            <a:avLst/>
          </a:prstGeom>
          <a:noFill/>
        </p:spPr>
        <p:txBody>
          <a:bodyPr wrap="square" lIns="95580" tIns="47790" rIns="95580" bIns="47790" rtlCol="0">
            <a:spAutoFit/>
          </a:bodyPr>
          <a:lstStyle/>
          <a:p>
            <a:pPr algn="r"/>
            <a:r>
              <a:rPr lang="en-US" sz="2400" b="1" dirty="0" smtClean="0">
                <a:solidFill>
                  <a:schemeClr val="bg1"/>
                </a:solidFill>
              </a:rPr>
              <a:t>Unmediated requesting eliminates 1 day delay</a:t>
            </a:r>
            <a:endParaRPr lang="en-US" sz="2400" b="1" dirty="0">
              <a:solidFill>
                <a:schemeClr val="bg1"/>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7520940" y="3487068"/>
            <a:ext cx="1920240" cy="951018"/>
          </a:xfrm>
          <a:prstGeom prst="roundRect">
            <a:avLst/>
          </a:prstGeom>
          <a:solidFill>
            <a:sysClr val="window" lastClr="FFFFFF"/>
          </a:solidFill>
          <a:ln w="25400" cap="flat" cmpd="sng" algn="ctr">
            <a:solidFill>
              <a:sysClr val="windowText" lastClr="000000"/>
            </a:solidFill>
            <a:prstDash val="solid"/>
          </a:ln>
          <a:effectLst/>
        </p:spPr>
        <p:txBody>
          <a:bodyPr lIns="95580" tIns="47790" rIns="95580" bIns="47790" anchor="ctr"/>
          <a:lstStyle/>
          <a:p>
            <a:pPr algn="ctr" rtl="0">
              <a:defRPr/>
            </a:pPr>
            <a:r>
              <a:rPr lang="en-US" b="1" kern="1200" dirty="0">
                <a:solidFill>
                  <a:prstClr val="black"/>
                </a:solidFill>
                <a:latin typeface="Calibri"/>
                <a:ea typeface="+mn-ea"/>
                <a:cs typeface="Arial"/>
              </a:rPr>
              <a:t>ALIAS: Licensing Database</a:t>
            </a:r>
          </a:p>
        </p:txBody>
      </p:sp>
      <p:cxnSp>
        <p:nvCxnSpPr>
          <p:cNvPr id="9" name="Curved Connector 8"/>
          <p:cNvCxnSpPr>
            <a:stCxn id="11" idx="6"/>
            <a:endCxn id="8" idx="0"/>
          </p:cNvCxnSpPr>
          <p:nvPr/>
        </p:nvCxnSpPr>
        <p:spPr>
          <a:xfrm flipV="1">
            <a:off x="4960620" y="3487067"/>
            <a:ext cx="3520440" cy="79252"/>
          </a:xfrm>
          <a:prstGeom prst="curvedConnector4">
            <a:avLst>
              <a:gd name="adj1" fmla="val 36364"/>
              <a:gd name="adj2" fmla="val 900000"/>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 name="Curved Connector 25"/>
          <p:cNvCxnSpPr>
            <a:stCxn id="8" idx="2"/>
            <a:endCxn id="11" idx="5"/>
          </p:cNvCxnSpPr>
          <p:nvPr/>
        </p:nvCxnSpPr>
        <p:spPr>
          <a:xfrm rot="5400000" flipH="1">
            <a:off x="6154291" y="2111317"/>
            <a:ext cx="535531" cy="4118017"/>
          </a:xfrm>
          <a:prstGeom prst="curvedConnector3">
            <a:avLst>
              <a:gd name="adj1" fmla="val -44396"/>
            </a:avLst>
          </a:prstGeom>
          <a:ln w="412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880110" y="3090810"/>
            <a:ext cx="4080510" cy="951018"/>
          </a:xfrm>
          <a:prstGeom prst="ellipse">
            <a:avLst/>
          </a:prstGeom>
          <a:solidFill>
            <a:sysClr val="window" lastClr="FFFFFF"/>
          </a:solidFill>
          <a:ln w="25400" cap="flat" cmpd="sng" algn="ctr">
            <a:solidFill>
              <a:sysClr val="windowText" lastClr="000000"/>
            </a:solidFill>
            <a:prstDash val="solid"/>
          </a:ln>
          <a:effectLst/>
        </p:spPr>
        <p:txBody>
          <a:bodyPr lIns="95580" tIns="47790" rIns="95580" bIns="47790" anchor="ctr"/>
          <a:lstStyle/>
          <a:p>
            <a:pPr algn="ctr" rtl="0">
              <a:defRPr/>
            </a:pPr>
            <a:r>
              <a:rPr lang="en-US" sz="2100" dirty="0">
                <a:solidFill>
                  <a:prstClr val="black"/>
                </a:solidFill>
                <a:latin typeface="Calibri"/>
                <a:cs typeface="Arial"/>
              </a:rPr>
              <a:t>ILLIAD</a:t>
            </a:r>
          </a:p>
        </p:txBody>
      </p:sp>
      <p:cxnSp>
        <p:nvCxnSpPr>
          <p:cNvPr id="12" name="Curved Connector 11"/>
          <p:cNvCxnSpPr>
            <a:stCxn id="11" idx="4"/>
            <a:endCxn id="19" idx="0"/>
          </p:cNvCxnSpPr>
          <p:nvPr/>
        </p:nvCxnSpPr>
        <p:spPr>
          <a:xfrm rot="5400000">
            <a:off x="1923274" y="3678749"/>
            <a:ext cx="634012" cy="1360170"/>
          </a:xfrm>
          <a:prstGeom prst="curvedConnector3">
            <a:avLst>
              <a:gd name="adj1" fmla="val 50000"/>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3" name="Curved Connector 12"/>
          <p:cNvCxnSpPr/>
          <p:nvPr/>
        </p:nvCxnSpPr>
        <p:spPr>
          <a:xfrm rot="5400000">
            <a:off x="2364391" y="2575667"/>
            <a:ext cx="1030270" cy="1667"/>
          </a:xfrm>
          <a:prstGeom prst="curvedConnector3">
            <a:avLst>
              <a:gd name="adj1" fmla="val 50000"/>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1440180" y="1664282"/>
            <a:ext cx="2800350" cy="951018"/>
          </a:xfrm>
          <a:prstGeom prst="ellipse">
            <a:avLst/>
          </a:prstGeom>
          <a:solidFill>
            <a:sysClr val="window" lastClr="FFFFFF"/>
          </a:solidFill>
          <a:ln w="25400" cap="flat" cmpd="sng" algn="ctr">
            <a:solidFill>
              <a:sysClr val="windowText" lastClr="000000"/>
            </a:solidFill>
            <a:prstDash val="solid"/>
          </a:ln>
          <a:effectLst/>
        </p:spPr>
        <p:txBody>
          <a:bodyPr lIns="95580" tIns="47790" rIns="95580" bIns="47790" anchor="ctr"/>
          <a:lstStyle/>
          <a:p>
            <a:pPr algn="ctr" rtl="0">
              <a:defRPr/>
            </a:pPr>
            <a:r>
              <a:rPr lang="en-US" sz="2100" dirty="0">
                <a:solidFill>
                  <a:prstClr val="black"/>
                </a:solidFill>
                <a:latin typeface="Calibri"/>
                <a:cs typeface="Arial"/>
              </a:rPr>
              <a:t>Patron Request</a:t>
            </a:r>
          </a:p>
        </p:txBody>
      </p:sp>
      <p:sp>
        <p:nvSpPr>
          <p:cNvPr id="17" name="Rounded Rectangle 16"/>
          <p:cNvSpPr/>
          <p:nvPr/>
        </p:nvSpPr>
        <p:spPr>
          <a:xfrm>
            <a:off x="5920740" y="2536049"/>
            <a:ext cx="2000250" cy="634012"/>
          </a:xfrm>
          <a:prstGeom prst="roundRect">
            <a:avLst/>
          </a:prstGeom>
          <a:solidFill>
            <a:sysClr val="window" lastClr="FFFFFF"/>
          </a:solidFill>
          <a:ln w="25400" cap="flat" cmpd="sng" algn="ctr">
            <a:solidFill>
              <a:sysClr val="windowText" lastClr="000000"/>
            </a:solidFill>
            <a:prstDash val="solid"/>
          </a:ln>
          <a:effectLst/>
        </p:spPr>
        <p:txBody>
          <a:bodyPr lIns="95580" tIns="47790" rIns="95580" bIns="47790" anchor="ctr"/>
          <a:lstStyle/>
          <a:p>
            <a:pPr algn="ctr" rtl="0">
              <a:defRPr/>
            </a:pPr>
            <a:r>
              <a:rPr lang="en-US" sz="1700" b="1" dirty="0">
                <a:solidFill>
                  <a:prstClr val="black"/>
                </a:solidFill>
                <a:latin typeface="Calibri"/>
                <a:cs typeface="Times New Roman" pitchFamily="18" charset="0"/>
              </a:rPr>
              <a:t>Query </a:t>
            </a:r>
            <a:r>
              <a:rPr lang="en-US" sz="1700" b="1" dirty="0">
                <a:solidFill>
                  <a:prstClr val="black"/>
                </a:solidFill>
                <a:latin typeface="Garamond" pitchFamily="18" charset="0"/>
                <a:cs typeface="Times New Roman" pitchFamily="18" charset="0"/>
              </a:rPr>
              <a:t>ISSN, </a:t>
            </a:r>
            <a:r>
              <a:rPr lang="en-US" sz="1700" b="1" dirty="0" smtClean="0">
                <a:solidFill>
                  <a:prstClr val="black"/>
                </a:solidFill>
                <a:latin typeface="Garamond" pitchFamily="18" charset="0"/>
                <a:cs typeface="Times New Roman" pitchFamily="18" charset="0"/>
              </a:rPr>
              <a:t>date</a:t>
            </a:r>
            <a:endParaRPr lang="en-US" sz="1700" dirty="0">
              <a:solidFill>
                <a:prstClr val="black"/>
              </a:solidFill>
              <a:latin typeface="Calibri"/>
              <a:cs typeface="Arial"/>
            </a:endParaRPr>
          </a:p>
        </p:txBody>
      </p:sp>
      <p:sp>
        <p:nvSpPr>
          <p:cNvPr id="18" name="Rounded Rectangle 17"/>
          <p:cNvSpPr/>
          <p:nvPr/>
        </p:nvSpPr>
        <p:spPr>
          <a:xfrm>
            <a:off x="5840730" y="4755092"/>
            <a:ext cx="2320290" cy="792515"/>
          </a:xfrm>
          <a:prstGeom prst="roundRect">
            <a:avLst/>
          </a:prstGeom>
          <a:solidFill>
            <a:sysClr val="window" lastClr="FFFFFF"/>
          </a:solidFill>
          <a:ln w="25400" cap="flat" cmpd="sng" algn="ctr">
            <a:solidFill>
              <a:sysClr val="windowText" lastClr="000000"/>
            </a:solidFill>
            <a:prstDash val="solid"/>
          </a:ln>
          <a:effectLst/>
        </p:spPr>
        <p:txBody>
          <a:bodyPr lIns="95580" tIns="47790" rIns="95580" bIns="47790" anchor="ctr"/>
          <a:lstStyle/>
          <a:p>
            <a:pPr algn="ctr" rtl="0">
              <a:defRPr/>
            </a:pPr>
            <a:r>
              <a:rPr lang="en-US" sz="1700" b="1" dirty="0">
                <a:solidFill>
                  <a:prstClr val="black"/>
                </a:solidFill>
                <a:latin typeface="Calibri"/>
                <a:cs typeface="Times New Roman" pitchFamily="18" charset="0"/>
              </a:rPr>
              <a:t>Library Codes for valid dates and licenses</a:t>
            </a:r>
            <a:endParaRPr lang="en-US" sz="1700" dirty="0">
              <a:solidFill>
                <a:prstClr val="black"/>
              </a:solidFill>
              <a:latin typeface="Calibri"/>
              <a:cs typeface="Arial"/>
            </a:endParaRPr>
          </a:p>
        </p:txBody>
      </p:sp>
      <p:sp>
        <p:nvSpPr>
          <p:cNvPr id="19" name="Oval 18"/>
          <p:cNvSpPr/>
          <p:nvPr/>
        </p:nvSpPr>
        <p:spPr>
          <a:xfrm>
            <a:off x="240030" y="4675840"/>
            <a:ext cx="2640330" cy="1030270"/>
          </a:xfrm>
          <a:prstGeom prst="ellipse">
            <a:avLst/>
          </a:prstGeom>
          <a:solidFill>
            <a:schemeClr val="accent2">
              <a:lumMod val="40000"/>
              <a:lumOff val="60000"/>
            </a:schemeClr>
          </a:solidFill>
          <a:ln w="25400" cap="flat" cmpd="sng" algn="ctr">
            <a:solidFill>
              <a:sysClr val="windowText" lastClr="000000"/>
            </a:solidFill>
            <a:prstDash val="solid"/>
          </a:ln>
          <a:effectLst/>
        </p:spPr>
        <p:txBody>
          <a:bodyPr lIns="95580" tIns="47790" rIns="95580" bIns="47790" anchor="ctr"/>
          <a:lstStyle/>
          <a:p>
            <a:pPr algn="ctr">
              <a:defRPr/>
            </a:pPr>
            <a:r>
              <a:rPr lang="en-US" sz="1700" b="1" dirty="0" smtClean="0">
                <a:solidFill>
                  <a:prstClr val="black"/>
                </a:solidFill>
                <a:cs typeface="Times New Roman" pitchFamily="18" charset="0"/>
              </a:rPr>
              <a:t>Awaiting Request Processing – Manual Process</a:t>
            </a:r>
            <a:endParaRPr lang="en-US" sz="1700" dirty="0" smtClean="0">
              <a:solidFill>
                <a:prstClr val="black"/>
              </a:solidFill>
              <a:cs typeface="Arial"/>
            </a:endParaRPr>
          </a:p>
        </p:txBody>
      </p:sp>
      <p:cxnSp>
        <p:nvCxnSpPr>
          <p:cNvPr id="22" name="Curved Connector 21"/>
          <p:cNvCxnSpPr>
            <a:stCxn id="11" idx="4"/>
            <a:endCxn id="23" idx="0"/>
          </p:cNvCxnSpPr>
          <p:nvPr/>
        </p:nvCxnSpPr>
        <p:spPr>
          <a:xfrm rot="16200000" flipH="1">
            <a:off x="3283444" y="3678749"/>
            <a:ext cx="634012" cy="1360170"/>
          </a:xfrm>
          <a:prstGeom prst="curvedConnector3">
            <a:avLst>
              <a:gd name="adj1" fmla="val 50000"/>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8" name="Title 27"/>
          <p:cNvSpPr>
            <a:spLocks noGrp="1"/>
          </p:cNvSpPr>
          <p:nvPr>
            <p:ph type="title"/>
          </p:nvPr>
        </p:nvSpPr>
        <p:spPr>
          <a:xfrm>
            <a:off x="80010" y="951018"/>
            <a:ext cx="9361170" cy="713264"/>
          </a:xfrm>
        </p:spPr>
        <p:txBody>
          <a:bodyPr/>
          <a:lstStyle/>
          <a:p>
            <a:pPr lvl="0"/>
            <a:r>
              <a:rPr lang="en-US" sz="2900" b="1" dirty="0" smtClean="0"/>
              <a:t>Article Licensing Information Availability Service (ALIAS)</a:t>
            </a:r>
            <a:endParaRPr lang="en-US" b="1" dirty="0"/>
          </a:p>
        </p:txBody>
      </p:sp>
      <p:sp>
        <p:nvSpPr>
          <p:cNvPr id="37" name="Rounded Rectangle 36"/>
          <p:cNvSpPr/>
          <p:nvPr/>
        </p:nvSpPr>
        <p:spPr>
          <a:xfrm>
            <a:off x="5520690" y="1902037"/>
            <a:ext cx="4000500" cy="4041828"/>
          </a:xfrm>
          <a:prstGeom prst="roundRect">
            <a:avLst/>
          </a:prstGeom>
          <a:noFill/>
        </p:spPr>
        <p:style>
          <a:lnRef idx="2">
            <a:schemeClr val="accent6"/>
          </a:lnRef>
          <a:fillRef idx="1">
            <a:schemeClr val="lt1"/>
          </a:fillRef>
          <a:effectRef idx="0">
            <a:schemeClr val="accent6"/>
          </a:effectRef>
          <a:fontRef idx="minor">
            <a:schemeClr val="dk1"/>
          </a:fontRef>
        </p:style>
        <p:txBody>
          <a:bodyPr lIns="95580" tIns="47790" rIns="95580" bIns="47790" rtlCol="0" anchor="ctr"/>
          <a:lstStyle/>
          <a:p>
            <a:pPr algn="ctr"/>
            <a:endParaRPr lang="en-US"/>
          </a:p>
        </p:txBody>
      </p:sp>
      <p:sp>
        <p:nvSpPr>
          <p:cNvPr id="38" name="TextBox 37"/>
          <p:cNvSpPr txBox="1"/>
          <p:nvPr/>
        </p:nvSpPr>
        <p:spPr>
          <a:xfrm>
            <a:off x="6480810" y="1981289"/>
            <a:ext cx="2160270" cy="388940"/>
          </a:xfrm>
          <a:prstGeom prst="rect">
            <a:avLst/>
          </a:prstGeom>
          <a:noFill/>
        </p:spPr>
        <p:txBody>
          <a:bodyPr wrap="square" lIns="95580" tIns="47790" rIns="95580" bIns="47790" rtlCol="0">
            <a:spAutoFit/>
          </a:bodyPr>
          <a:lstStyle/>
          <a:p>
            <a:r>
              <a:rPr lang="en-US" b="1" dirty="0" smtClean="0"/>
              <a:t>IDS Service</a:t>
            </a:r>
            <a:endParaRPr lang="en-US" b="1" dirty="0"/>
          </a:p>
        </p:txBody>
      </p:sp>
      <p:cxnSp>
        <p:nvCxnSpPr>
          <p:cNvPr id="25" name="Curved Connector 24"/>
          <p:cNvCxnSpPr>
            <a:stCxn id="23" idx="4"/>
            <a:endCxn id="31" idx="0"/>
          </p:cNvCxnSpPr>
          <p:nvPr/>
        </p:nvCxnSpPr>
        <p:spPr>
          <a:xfrm rot="5400000">
            <a:off x="3323639" y="5422854"/>
            <a:ext cx="673638" cy="1240155"/>
          </a:xfrm>
          <a:prstGeom prst="curvedConnector3">
            <a:avLst>
              <a:gd name="adj1" fmla="val 50000"/>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26" name="Curved Connector 25"/>
          <p:cNvCxnSpPr>
            <a:stCxn id="23" idx="4"/>
            <a:endCxn id="27" idx="0"/>
          </p:cNvCxnSpPr>
          <p:nvPr/>
        </p:nvCxnSpPr>
        <p:spPr>
          <a:xfrm rot="16200000" flipH="1">
            <a:off x="4563794" y="5422854"/>
            <a:ext cx="673638" cy="1240155"/>
          </a:xfrm>
          <a:prstGeom prst="curvedConnector3">
            <a:avLst>
              <a:gd name="adj1" fmla="val 50000"/>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4320540" y="6379748"/>
            <a:ext cx="2400300" cy="515135"/>
          </a:xfrm>
          <a:prstGeom prst="ellipse">
            <a:avLst/>
          </a:prstGeom>
          <a:solidFill>
            <a:schemeClr val="tx2">
              <a:lumMod val="40000"/>
              <a:lumOff val="60000"/>
            </a:schemeClr>
          </a:solidFill>
          <a:ln w="25400" cap="flat" cmpd="sng" algn="ctr">
            <a:solidFill>
              <a:sysClr val="windowText" lastClr="000000"/>
            </a:solidFill>
            <a:prstDash val="solid"/>
          </a:ln>
          <a:effectLst/>
        </p:spPr>
        <p:txBody>
          <a:bodyPr lIns="95580" tIns="47790" rIns="95580" bIns="47790" anchor="ctr"/>
          <a:lstStyle/>
          <a:p>
            <a:pPr algn="ctr">
              <a:defRPr/>
            </a:pPr>
            <a:r>
              <a:rPr lang="en-US" sz="1700" b="1" dirty="0" smtClean="0">
                <a:solidFill>
                  <a:prstClr val="black"/>
                </a:solidFill>
                <a:cs typeface="Times New Roman" pitchFamily="18" charset="0"/>
              </a:rPr>
              <a:t>Local Holdings Queue</a:t>
            </a:r>
            <a:endParaRPr lang="en-US" sz="1700" dirty="0">
              <a:solidFill>
                <a:prstClr val="black"/>
              </a:solidFill>
              <a:cs typeface="Arial"/>
            </a:endParaRPr>
          </a:p>
        </p:txBody>
      </p:sp>
      <p:sp>
        <p:nvSpPr>
          <p:cNvPr id="31" name="Oval 30"/>
          <p:cNvSpPr/>
          <p:nvPr/>
        </p:nvSpPr>
        <p:spPr>
          <a:xfrm>
            <a:off x="1840230" y="6379748"/>
            <a:ext cx="2400300" cy="515135"/>
          </a:xfrm>
          <a:prstGeom prst="ellipse">
            <a:avLst/>
          </a:prstGeom>
          <a:solidFill>
            <a:schemeClr val="tx2">
              <a:lumMod val="40000"/>
              <a:lumOff val="60000"/>
            </a:schemeClr>
          </a:solidFill>
          <a:ln w="25400" cap="flat" cmpd="sng" algn="ctr">
            <a:solidFill>
              <a:sysClr val="windowText" lastClr="000000"/>
            </a:solidFill>
            <a:prstDash val="solid"/>
          </a:ln>
          <a:effectLst/>
        </p:spPr>
        <p:txBody>
          <a:bodyPr lIns="95580" tIns="47790" rIns="95580" bIns="47790" anchor="ctr"/>
          <a:lstStyle/>
          <a:p>
            <a:pPr algn="ctr">
              <a:defRPr/>
            </a:pPr>
            <a:r>
              <a:rPr lang="en-US" sz="1700" b="1" dirty="0" smtClean="0">
                <a:solidFill>
                  <a:prstClr val="black"/>
                </a:solidFill>
                <a:cs typeface="Times New Roman" pitchFamily="18" charset="0"/>
              </a:rPr>
              <a:t>Request Sent to OCLC</a:t>
            </a:r>
            <a:endParaRPr lang="en-US" sz="1700" dirty="0">
              <a:solidFill>
                <a:prstClr val="black"/>
              </a:solidFill>
              <a:cs typeface="Arial"/>
            </a:endParaRPr>
          </a:p>
        </p:txBody>
      </p:sp>
      <p:sp>
        <p:nvSpPr>
          <p:cNvPr id="23" name="Oval 22"/>
          <p:cNvSpPr/>
          <p:nvPr/>
        </p:nvSpPr>
        <p:spPr>
          <a:xfrm>
            <a:off x="2960370" y="4675840"/>
            <a:ext cx="2640330" cy="1030270"/>
          </a:xfrm>
          <a:prstGeom prst="ellipse">
            <a:avLst/>
          </a:prstGeom>
          <a:solidFill>
            <a:schemeClr val="accent3"/>
          </a:solidFill>
          <a:ln w="25400" cap="flat" cmpd="sng" algn="ctr">
            <a:solidFill>
              <a:sysClr val="windowText" lastClr="000000"/>
            </a:solidFill>
            <a:prstDash val="solid"/>
          </a:ln>
          <a:effectLst/>
        </p:spPr>
        <p:txBody>
          <a:bodyPr lIns="95580" tIns="47790" rIns="95580" bIns="47790" anchor="ctr"/>
          <a:lstStyle/>
          <a:p>
            <a:pPr algn="ctr">
              <a:defRPr/>
            </a:pPr>
            <a:r>
              <a:rPr lang="en-US" sz="1700" b="1" dirty="0" smtClean="0">
                <a:solidFill>
                  <a:prstClr val="black"/>
                </a:solidFill>
                <a:cs typeface="Times New Roman" pitchFamily="18" charset="0"/>
              </a:rPr>
              <a:t>Article Direct Request – Automatic Process</a:t>
            </a:r>
            <a:endParaRPr lang="en-US" sz="1700" dirty="0">
              <a:solidFill>
                <a:prstClr val="black"/>
              </a:solidFill>
              <a:cs typeface="Arial"/>
            </a:endParaRPr>
          </a:p>
        </p:txBody>
      </p:sp>
      <p:sp>
        <p:nvSpPr>
          <p:cNvPr id="21" name="Rectangle 15"/>
          <p:cNvSpPr>
            <a:spLocks noChangeArrowheads="1"/>
          </p:cNvSpPr>
          <p:nvPr/>
        </p:nvSpPr>
        <p:spPr bwMode="auto">
          <a:xfrm>
            <a:off x="0" y="-79251"/>
            <a:ext cx="9601200" cy="951018"/>
          </a:xfrm>
          <a:prstGeom prst="rect">
            <a:avLst/>
          </a:prstGeom>
          <a:solidFill>
            <a:srgbClr val="383855"/>
          </a:solidFill>
          <a:ln w="9525">
            <a:noFill/>
            <a:miter lim="800000"/>
            <a:headEnd/>
            <a:tailEnd/>
          </a:ln>
          <a:effectLst>
            <a:outerShdw dist="25400" dir="5400000" algn="ctr" rotWithShape="0">
              <a:srgbClr val="808080"/>
            </a:outerShdw>
          </a:effectLst>
        </p:spPr>
        <p:txBody>
          <a:bodyPr wrap="none" lIns="95580" tIns="47790" rIns="95580" bIns="47790" anchor="ctr"/>
          <a:lstStyle/>
          <a:p>
            <a:pPr eaLnBrk="0" hangingPunct="0">
              <a:buFontTx/>
              <a:buChar char="•"/>
              <a:defRPr/>
            </a:pPr>
            <a:endParaRPr lang="en-US" sz="3300" dirty="0">
              <a:solidFill>
                <a:srgbClr val="000000"/>
              </a:solidFill>
              <a:latin typeface="Arial" charset="0"/>
              <a:ea typeface="ＭＳ Ｐゴシック" pitchFamily="-32" charset="-128"/>
            </a:endParaRPr>
          </a:p>
        </p:txBody>
      </p:sp>
      <p:pic>
        <p:nvPicPr>
          <p:cNvPr id="24" name="Picture 20" descr="IDS final logo for PP"/>
          <p:cNvPicPr>
            <a:picLocks noChangeAspect="1" noChangeArrowheads="1"/>
          </p:cNvPicPr>
          <p:nvPr/>
        </p:nvPicPr>
        <p:blipFill>
          <a:blip r:embed="rId3">
            <a:clrChange>
              <a:clrFrom>
                <a:srgbClr val="41415D"/>
              </a:clrFrom>
              <a:clrTo>
                <a:srgbClr val="41415D">
                  <a:alpha val="0"/>
                </a:srgbClr>
              </a:clrTo>
            </a:clrChange>
          </a:blip>
          <a:srcRect/>
          <a:stretch>
            <a:fillRect/>
          </a:stretch>
        </p:blipFill>
        <p:spPr bwMode="auto">
          <a:xfrm>
            <a:off x="160020" y="-237755"/>
            <a:ext cx="2960370" cy="1433132"/>
          </a:xfrm>
          <a:prstGeom prst="rect">
            <a:avLst/>
          </a:prstGeom>
          <a:noFill/>
          <a:ln w="9525">
            <a:noFill/>
            <a:miter lim="800000"/>
            <a:headEnd/>
            <a:tailEnd/>
          </a:ln>
        </p:spPr>
      </p:pic>
      <p:sp>
        <p:nvSpPr>
          <p:cNvPr id="29" name="TextBox 28"/>
          <p:cNvSpPr txBox="1"/>
          <p:nvPr/>
        </p:nvSpPr>
        <p:spPr>
          <a:xfrm>
            <a:off x="3581400" y="85944"/>
            <a:ext cx="5943600" cy="523220"/>
          </a:xfrm>
          <a:prstGeom prst="rect">
            <a:avLst/>
          </a:prstGeom>
          <a:noFill/>
        </p:spPr>
        <p:txBody>
          <a:bodyPr wrap="square" lIns="91431" tIns="45715" rIns="91431" bIns="45715" rtlCol="0">
            <a:spAutoFit/>
          </a:bodyPr>
          <a:lstStyle/>
          <a:p>
            <a:pPr algn="r"/>
            <a:r>
              <a:rPr lang="en-US" sz="2800" dirty="0" smtClean="0">
                <a:solidFill>
                  <a:schemeClr val="bg1"/>
                </a:solidFill>
              </a:rPr>
              <a:t>Partnering with Atlas Systems, Inc.</a:t>
            </a:r>
            <a:endParaRPr lang="en-US" sz="2800" dirty="0">
              <a:solidFill>
                <a:schemeClr val="bg1"/>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 y="746920"/>
            <a:ext cx="8641080" cy="1188773"/>
          </a:xfrm>
        </p:spPr>
        <p:txBody>
          <a:bodyPr/>
          <a:lstStyle/>
          <a:p>
            <a:r>
              <a:rPr lang="en-US" sz="3200" dirty="0" smtClean="0"/>
              <a:t>Configurable Load Leveling</a:t>
            </a:r>
            <a:endParaRPr lang="en-US" sz="3200" dirty="0"/>
          </a:p>
        </p:txBody>
      </p:sp>
      <p:sp>
        <p:nvSpPr>
          <p:cNvPr id="4" name="TextBox 3"/>
          <p:cNvSpPr txBox="1"/>
          <p:nvPr/>
        </p:nvSpPr>
        <p:spPr>
          <a:xfrm>
            <a:off x="5040630" y="105075"/>
            <a:ext cx="4320540" cy="608193"/>
          </a:xfrm>
          <a:prstGeom prst="rect">
            <a:avLst/>
          </a:prstGeom>
          <a:noFill/>
        </p:spPr>
        <p:txBody>
          <a:bodyPr wrap="square" lIns="95580" tIns="47790" rIns="95580" bIns="47790" rtlCol="0">
            <a:spAutoFit/>
          </a:bodyPr>
          <a:lstStyle/>
          <a:p>
            <a:pPr algn="r"/>
            <a:r>
              <a:rPr lang="en-US" sz="3300" b="1" dirty="0" smtClean="0">
                <a:solidFill>
                  <a:schemeClr val="bg1"/>
                </a:solidFill>
              </a:rPr>
              <a:t>Atlas Systems, Inc.</a:t>
            </a:r>
            <a:endParaRPr lang="en-US" sz="3300" b="1" dirty="0">
              <a:solidFill>
                <a:schemeClr val="bg1"/>
              </a:solidFill>
            </a:endParaRPr>
          </a:p>
        </p:txBody>
      </p:sp>
      <p:pic>
        <p:nvPicPr>
          <p:cNvPr id="6" name="Picture 5" descr="IDSInterface-top.png"/>
          <p:cNvPicPr>
            <a:picLocks noChangeAspect="1"/>
          </p:cNvPicPr>
          <p:nvPr/>
        </p:nvPicPr>
        <p:blipFill>
          <a:blip r:embed="rId3"/>
          <a:stretch>
            <a:fillRect/>
          </a:stretch>
        </p:blipFill>
        <p:spPr>
          <a:xfrm>
            <a:off x="240030" y="1664282"/>
            <a:ext cx="9121140" cy="5293262"/>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2640330" y="2568105"/>
            <a:ext cx="560070" cy="4121080"/>
          </a:xfrm>
          <a:prstGeom prst="rect">
            <a:avLst/>
          </a:prstGeom>
          <a:solidFill>
            <a:srgbClr val="FFC000">
              <a:alpha val="29000"/>
            </a:srgbClr>
          </a:solidFill>
          <a:effectLst/>
        </p:spPr>
        <p:style>
          <a:lnRef idx="2">
            <a:schemeClr val="accent1">
              <a:shade val="50000"/>
            </a:schemeClr>
          </a:lnRef>
          <a:fillRef idx="1">
            <a:schemeClr val="accent1"/>
          </a:fillRef>
          <a:effectRef idx="0">
            <a:schemeClr val="accent1"/>
          </a:effectRef>
          <a:fontRef idx="minor">
            <a:schemeClr val="lt1"/>
          </a:fontRef>
        </p:style>
        <p:txBody>
          <a:bodyPr lIns="95580" tIns="47790" rIns="95580" bIns="47790" rtlCol="0" anchor="ctr"/>
          <a:lstStyle/>
          <a:p>
            <a:pPr algn="ctr"/>
            <a:endParaRPr lang="en-US"/>
          </a:p>
        </p:txBody>
      </p:sp>
      <p:sp>
        <p:nvSpPr>
          <p:cNvPr id="10" name="Rectangle 9"/>
          <p:cNvSpPr/>
          <p:nvPr/>
        </p:nvSpPr>
        <p:spPr>
          <a:xfrm>
            <a:off x="3211188" y="2568105"/>
            <a:ext cx="469272" cy="4121080"/>
          </a:xfrm>
          <a:prstGeom prst="rect">
            <a:avLst/>
          </a:prstGeom>
          <a:solidFill>
            <a:srgbClr val="FFC00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lIns="95580" tIns="47790" rIns="95580" bIns="47790" rtlCol="0" anchor="ctr"/>
          <a:lstStyle/>
          <a:p>
            <a:pPr algn="ctr"/>
            <a:endParaRPr lang="en-US"/>
          </a:p>
        </p:txBody>
      </p:sp>
      <p:sp>
        <p:nvSpPr>
          <p:cNvPr id="11" name="Rectangle 10"/>
          <p:cNvSpPr/>
          <p:nvPr/>
        </p:nvSpPr>
        <p:spPr>
          <a:xfrm>
            <a:off x="4720590" y="6260871"/>
            <a:ext cx="1440180" cy="554761"/>
          </a:xfrm>
          <a:prstGeom prst="rect">
            <a:avLst/>
          </a:prstGeom>
          <a:solidFill>
            <a:srgbClr val="FFC00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lIns="95580" tIns="47790" rIns="95580" bIns="47790" rtlCol="0" anchor="ctr"/>
          <a:lstStyle/>
          <a:p>
            <a:pPr algn="ctr"/>
            <a:endParaRPr lang="en-US"/>
          </a:p>
        </p:txBody>
      </p:sp>
      <p:sp>
        <p:nvSpPr>
          <p:cNvPr id="8" name="Rectangle 15"/>
          <p:cNvSpPr>
            <a:spLocks noChangeArrowheads="1"/>
          </p:cNvSpPr>
          <p:nvPr/>
        </p:nvSpPr>
        <p:spPr bwMode="auto">
          <a:xfrm>
            <a:off x="0" y="-15082"/>
            <a:ext cx="9601200" cy="951018"/>
          </a:xfrm>
          <a:prstGeom prst="rect">
            <a:avLst/>
          </a:prstGeom>
          <a:solidFill>
            <a:srgbClr val="383855"/>
          </a:solidFill>
          <a:ln w="9525">
            <a:noFill/>
            <a:miter lim="800000"/>
            <a:headEnd/>
            <a:tailEnd/>
          </a:ln>
          <a:effectLst>
            <a:outerShdw dist="25400" dir="5400000" algn="ctr" rotWithShape="0">
              <a:srgbClr val="808080"/>
            </a:outerShdw>
          </a:effectLst>
        </p:spPr>
        <p:txBody>
          <a:bodyPr wrap="none" lIns="95580" tIns="47790" rIns="95580" bIns="47790" anchor="ctr"/>
          <a:lstStyle/>
          <a:p>
            <a:pPr eaLnBrk="0" hangingPunct="0">
              <a:buFontTx/>
              <a:buChar char="•"/>
              <a:defRPr/>
            </a:pPr>
            <a:endParaRPr lang="en-US" sz="3300" dirty="0">
              <a:solidFill>
                <a:srgbClr val="000000"/>
              </a:solidFill>
              <a:latin typeface="Arial" charset="0"/>
              <a:ea typeface="ＭＳ Ｐゴシック" pitchFamily="-32" charset="-128"/>
            </a:endParaRPr>
          </a:p>
        </p:txBody>
      </p:sp>
      <p:pic>
        <p:nvPicPr>
          <p:cNvPr id="12" name="Picture 20" descr="IDS final logo for PP"/>
          <p:cNvPicPr>
            <a:picLocks noChangeAspect="1" noChangeArrowheads="1"/>
          </p:cNvPicPr>
          <p:nvPr/>
        </p:nvPicPr>
        <p:blipFill>
          <a:blip r:embed="rId4">
            <a:clrChange>
              <a:clrFrom>
                <a:srgbClr val="41415D"/>
              </a:clrFrom>
              <a:clrTo>
                <a:srgbClr val="41415D">
                  <a:alpha val="0"/>
                </a:srgbClr>
              </a:clrTo>
            </a:clrChange>
          </a:blip>
          <a:srcRect/>
          <a:stretch>
            <a:fillRect/>
          </a:stretch>
        </p:blipFill>
        <p:spPr bwMode="auto">
          <a:xfrm>
            <a:off x="160020" y="-237755"/>
            <a:ext cx="2960370" cy="1433132"/>
          </a:xfrm>
          <a:prstGeom prst="rect">
            <a:avLst/>
          </a:prstGeom>
          <a:noFill/>
          <a:ln w="9525">
            <a:noFill/>
            <a:miter lim="800000"/>
            <a:headEnd/>
            <a:tailEnd/>
          </a:ln>
        </p:spPr>
      </p:pic>
      <p:sp>
        <p:nvSpPr>
          <p:cNvPr id="13" name="TextBox 12"/>
          <p:cNvSpPr txBox="1"/>
          <p:nvPr/>
        </p:nvSpPr>
        <p:spPr>
          <a:xfrm>
            <a:off x="3429000" y="158505"/>
            <a:ext cx="5867400" cy="542797"/>
          </a:xfrm>
          <a:prstGeom prst="rect">
            <a:avLst/>
          </a:prstGeom>
          <a:noFill/>
        </p:spPr>
        <p:txBody>
          <a:bodyPr wrap="square" lIns="95580" tIns="47790" rIns="95580" bIns="47790" rtlCol="0">
            <a:spAutoFit/>
          </a:bodyPr>
          <a:lstStyle/>
          <a:p>
            <a:pPr algn="r"/>
            <a:r>
              <a:rPr lang="en-US" sz="2900" b="1" dirty="0" smtClean="0">
                <a:solidFill>
                  <a:schemeClr val="bg1"/>
                </a:solidFill>
              </a:rPr>
              <a:t>Atlas solves Load Balancing</a:t>
            </a:r>
            <a:endParaRPr lang="en-US" sz="29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5" fill="hold" grpId="1" nodeType="clickEffect">
                                  <p:stCondLst>
                                    <p:cond delay="0"/>
                                  </p:stCondLst>
                                  <p:childTnLst>
                                    <p:animEffect transition="out" filter="blinds(vertical)">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3" presetClass="entr" presetSubtype="5"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5" fill="hold" grpId="1" nodeType="clickEffect">
                                  <p:stCondLst>
                                    <p:cond delay="0"/>
                                  </p:stCondLst>
                                  <p:childTnLst>
                                    <p:animEffect transition="out" filter="blinds(vertical)">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3" presetClass="entr" presetSubtype="1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srcRect/>
          <a:stretch>
            <a:fillRect/>
          </a:stretch>
        </p:blipFill>
        <p:spPr bwMode="auto">
          <a:xfrm>
            <a:off x="480065" y="951018"/>
            <a:ext cx="8699421" cy="6181620"/>
          </a:xfrm>
          <a:prstGeom prst="rect">
            <a:avLst/>
          </a:prstGeom>
          <a:noFill/>
          <a:ln w="9525">
            <a:noFill/>
            <a:miter lim="800000"/>
            <a:headEnd/>
            <a:tailEnd/>
          </a:ln>
          <a:effectLst/>
        </p:spPr>
      </p:pic>
      <p:sp>
        <p:nvSpPr>
          <p:cNvPr id="2" name="Title 1"/>
          <p:cNvSpPr>
            <a:spLocks noGrp="1"/>
          </p:cNvSpPr>
          <p:nvPr>
            <p:ph type="ctrTitle"/>
          </p:nvPr>
        </p:nvSpPr>
        <p:spPr>
          <a:xfrm>
            <a:off x="4640580" y="2"/>
            <a:ext cx="4960620" cy="871767"/>
          </a:xfrm>
        </p:spPr>
        <p:txBody>
          <a:bodyPr>
            <a:normAutofit/>
          </a:bodyPr>
          <a:lstStyle/>
          <a:p>
            <a:r>
              <a:rPr lang="en-US" sz="2500" b="1" dirty="0" smtClean="0">
                <a:solidFill>
                  <a:schemeClr val="bg1"/>
                </a:solidFill>
              </a:rPr>
              <a:t>Tracking example of successful transaction in ILLiad Client</a:t>
            </a:r>
            <a:endParaRPr lang="en-US" sz="2500" b="1" dirty="0">
              <a:solidFill>
                <a:schemeClr val="bg1"/>
              </a:solidFill>
            </a:endParaRPr>
          </a:p>
        </p:txBody>
      </p:sp>
      <p:sp>
        <p:nvSpPr>
          <p:cNvPr id="4" name="Right Arrow 3"/>
          <p:cNvSpPr/>
          <p:nvPr/>
        </p:nvSpPr>
        <p:spPr>
          <a:xfrm>
            <a:off x="480060" y="5309856"/>
            <a:ext cx="3920490" cy="1822785"/>
          </a:xfrm>
          <a:prstGeom prst="right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5580" tIns="47790" rIns="95580" bIns="47790" rtlCol="0" anchor="ctr"/>
          <a:lstStyle/>
          <a:p>
            <a:pPr algn="ctr"/>
            <a:r>
              <a:rPr lang="en-US" dirty="0" smtClean="0">
                <a:solidFill>
                  <a:schemeClr val="tx1"/>
                </a:solidFill>
              </a:rPr>
              <a:t>Sent to Request Sent in </a:t>
            </a:r>
            <a:r>
              <a:rPr lang="en-US" b="1" dirty="0" smtClean="0">
                <a:solidFill>
                  <a:schemeClr val="tx1"/>
                </a:solidFill>
              </a:rPr>
              <a:t>1 minute </a:t>
            </a:r>
            <a:r>
              <a:rPr lang="en-US" dirty="0" smtClean="0">
                <a:solidFill>
                  <a:schemeClr val="tx1"/>
                </a:solidFill>
              </a:rPr>
              <a:t>&amp;</a:t>
            </a:r>
            <a:r>
              <a:rPr lang="en-US" b="1" dirty="0" smtClean="0">
                <a:solidFill>
                  <a:schemeClr val="tx1"/>
                </a:solidFill>
              </a:rPr>
              <a:t> filled in 3 ½ hours</a:t>
            </a:r>
          </a:p>
          <a:p>
            <a:pPr algn="ctr"/>
            <a:r>
              <a:rPr lang="en-US" sz="1500" dirty="0" smtClean="0">
                <a:solidFill>
                  <a:schemeClr val="tx1"/>
                </a:solidFill>
              </a:rPr>
              <a:t>(after copyright clearance)</a:t>
            </a:r>
            <a:endParaRPr lang="en-US" sz="1500" dirty="0">
              <a:solidFill>
                <a:schemeClr val="tx1"/>
              </a:solidFill>
            </a:endParaRPr>
          </a:p>
        </p:txBody>
      </p:sp>
      <p:sp>
        <p:nvSpPr>
          <p:cNvPr id="5" name="Rectangle 15"/>
          <p:cNvSpPr>
            <a:spLocks noChangeArrowheads="1"/>
          </p:cNvSpPr>
          <p:nvPr/>
        </p:nvSpPr>
        <p:spPr bwMode="auto">
          <a:xfrm>
            <a:off x="0" y="-79251"/>
            <a:ext cx="9601200" cy="951018"/>
          </a:xfrm>
          <a:prstGeom prst="rect">
            <a:avLst/>
          </a:prstGeom>
          <a:solidFill>
            <a:srgbClr val="383855"/>
          </a:solidFill>
          <a:ln w="9525">
            <a:noFill/>
            <a:miter lim="800000"/>
            <a:headEnd/>
            <a:tailEnd/>
          </a:ln>
          <a:effectLst>
            <a:outerShdw dist="25400" dir="5400000" algn="ctr" rotWithShape="0">
              <a:srgbClr val="808080"/>
            </a:outerShdw>
          </a:effectLst>
        </p:spPr>
        <p:txBody>
          <a:bodyPr wrap="none" lIns="95580" tIns="47790" rIns="95580" bIns="47790" anchor="ctr"/>
          <a:lstStyle/>
          <a:p>
            <a:pPr eaLnBrk="0" hangingPunct="0">
              <a:buFontTx/>
              <a:buChar char="•"/>
              <a:defRPr/>
            </a:pPr>
            <a:endParaRPr lang="en-US" sz="3300" dirty="0">
              <a:solidFill>
                <a:srgbClr val="000000"/>
              </a:solidFill>
              <a:latin typeface="Arial" charset="0"/>
              <a:ea typeface="ＭＳ Ｐゴシック" pitchFamily="-32" charset="-128"/>
            </a:endParaRPr>
          </a:p>
        </p:txBody>
      </p:sp>
      <p:pic>
        <p:nvPicPr>
          <p:cNvPr id="6" name="Picture 20" descr="IDS final logo for PP"/>
          <p:cNvPicPr>
            <a:picLocks noChangeAspect="1" noChangeArrowheads="1"/>
          </p:cNvPicPr>
          <p:nvPr/>
        </p:nvPicPr>
        <p:blipFill>
          <a:blip r:embed="rId4">
            <a:clrChange>
              <a:clrFrom>
                <a:srgbClr val="41415D"/>
              </a:clrFrom>
              <a:clrTo>
                <a:srgbClr val="41415D">
                  <a:alpha val="0"/>
                </a:srgbClr>
              </a:clrTo>
            </a:clrChange>
          </a:blip>
          <a:srcRect/>
          <a:stretch>
            <a:fillRect/>
          </a:stretch>
        </p:blipFill>
        <p:spPr bwMode="auto">
          <a:xfrm>
            <a:off x="160020" y="-237755"/>
            <a:ext cx="2960370" cy="1433132"/>
          </a:xfrm>
          <a:prstGeom prst="rect">
            <a:avLst/>
          </a:prstGeom>
          <a:noFill/>
          <a:ln w="9525">
            <a:noFill/>
            <a:miter lim="800000"/>
            <a:headEnd/>
            <a:tailEnd/>
          </a:ln>
        </p:spPr>
      </p:pic>
      <p:sp>
        <p:nvSpPr>
          <p:cNvPr id="7" name="TextBox 6"/>
          <p:cNvSpPr txBox="1"/>
          <p:nvPr/>
        </p:nvSpPr>
        <p:spPr>
          <a:xfrm>
            <a:off x="3429000" y="158505"/>
            <a:ext cx="5867400" cy="542797"/>
          </a:xfrm>
          <a:prstGeom prst="rect">
            <a:avLst/>
          </a:prstGeom>
          <a:noFill/>
        </p:spPr>
        <p:txBody>
          <a:bodyPr wrap="square" lIns="95580" tIns="47790" rIns="95580" bIns="47790" rtlCol="0">
            <a:spAutoFit/>
          </a:bodyPr>
          <a:lstStyle/>
          <a:p>
            <a:pPr algn="r"/>
            <a:r>
              <a:rPr lang="en-US" sz="2900" b="1" dirty="0" smtClean="0">
                <a:solidFill>
                  <a:schemeClr val="bg1"/>
                </a:solidFill>
              </a:rPr>
              <a:t>Success</a:t>
            </a:r>
            <a:endParaRPr lang="en-US" sz="2900" b="1" dirty="0">
              <a:solidFill>
                <a:schemeClr val="bg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40580" y="0"/>
            <a:ext cx="4960620" cy="792515"/>
          </a:xfrm>
        </p:spPr>
        <p:txBody>
          <a:bodyPr>
            <a:noAutofit/>
          </a:bodyPr>
          <a:lstStyle/>
          <a:p>
            <a:r>
              <a:rPr lang="en-US" sz="2500" b="1" dirty="0" smtClean="0">
                <a:solidFill>
                  <a:schemeClr val="bg1"/>
                </a:solidFill>
              </a:rPr>
              <a:t>Tracking example if unable to process w/ ALIAS in ILLiad Client</a:t>
            </a:r>
            <a:endParaRPr lang="en-US" sz="2500" b="1" dirty="0">
              <a:solidFill>
                <a:schemeClr val="bg1"/>
              </a:solidFill>
            </a:endParaRPr>
          </a:p>
        </p:txBody>
      </p:sp>
      <p:pic>
        <p:nvPicPr>
          <p:cNvPr id="4098" name="Picture 2"/>
          <p:cNvPicPr>
            <a:picLocks noChangeAspect="1" noChangeArrowheads="1"/>
          </p:cNvPicPr>
          <p:nvPr/>
        </p:nvPicPr>
        <p:blipFill>
          <a:blip r:embed="rId3"/>
          <a:srcRect/>
          <a:stretch>
            <a:fillRect/>
          </a:stretch>
        </p:blipFill>
        <p:spPr bwMode="auto">
          <a:xfrm>
            <a:off x="187775" y="951018"/>
            <a:ext cx="8933370" cy="6181620"/>
          </a:xfrm>
          <a:prstGeom prst="rect">
            <a:avLst/>
          </a:prstGeom>
          <a:noFill/>
          <a:ln w="9525">
            <a:noFill/>
            <a:miter lim="800000"/>
            <a:headEnd/>
            <a:tailEnd/>
          </a:ln>
          <a:effectLst/>
        </p:spPr>
      </p:pic>
      <p:sp>
        <p:nvSpPr>
          <p:cNvPr id="5" name="Right Arrow 4"/>
          <p:cNvSpPr/>
          <p:nvPr/>
        </p:nvSpPr>
        <p:spPr>
          <a:xfrm>
            <a:off x="320040" y="6181620"/>
            <a:ext cx="4080510" cy="951018"/>
          </a:xfrm>
          <a:prstGeom prst="right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5580" tIns="47790" rIns="95580" bIns="47790" rtlCol="0" anchor="ctr"/>
          <a:lstStyle/>
          <a:p>
            <a:pPr algn="ctr"/>
            <a:r>
              <a:rPr lang="en-US" dirty="0" smtClean="0">
                <a:solidFill>
                  <a:schemeClr val="tx1"/>
                </a:solidFill>
              </a:rPr>
              <a:t>Notes about no ISSN match, etc.</a:t>
            </a:r>
            <a:endParaRPr lang="en-US" dirty="0">
              <a:solidFill>
                <a:schemeClr val="tx1"/>
              </a:solidFill>
            </a:endParaRPr>
          </a:p>
        </p:txBody>
      </p:sp>
      <p:sp>
        <p:nvSpPr>
          <p:cNvPr id="6" name="Rectangle 15"/>
          <p:cNvSpPr>
            <a:spLocks noChangeArrowheads="1"/>
          </p:cNvSpPr>
          <p:nvPr/>
        </p:nvSpPr>
        <p:spPr bwMode="auto">
          <a:xfrm>
            <a:off x="0" y="-79251"/>
            <a:ext cx="9601200" cy="951018"/>
          </a:xfrm>
          <a:prstGeom prst="rect">
            <a:avLst/>
          </a:prstGeom>
          <a:solidFill>
            <a:srgbClr val="383855"/>
          </a:solidFill>
          <a:ln w="9525">
            <a:noFill/>
            <a:miter lim="800000"/>
            <a:headEnd/>
            <a:tailEnd/>
          </a:ln>
          <a:effectLst>
            <a:outerShdw dist="25400" dir="5400000" algn="ctr" rotWithShape="0">
              <a:srgbClr val="808080"/>
            </a:outerShdw>
          </a:effectLst>
        </p:spPr>
        <p:txBody>
          <a:bodyPr wrap="none" lIns="95580" tIns="47790" rIns="95580" bIns="47790" anchor="ctr"/>
          <a:lstStyle/>
          <a:p>
            <a:pPr eaLnBrk="0" hangingPunct="0">
              <a:buFontTx/>
              <a:buChar char="•"/>
              <a:defRPr/>
            </a:pPr>
            <a:endParaRPr lang="en-US" sz="3300" dirty="0">
              <a:solidFill>
                <a:srgbClr val="000000"/>
              </a:solidFill>
              <a:latin typeface="Arial" charset="0"/>
              <a:ea typeface="ＭＳ Ｐゴシック" pitchFamily="-32" charset="-128"/>
            </a:endParaRPr>
          </a:p>
        </p:txBody>
      </p:sp>
      <p:pic>
        <p:nvPicPr>
          <p:cNvPr id="7" name="Picture 20" descr="IDS final logo for PP"/>
          <p:cNvPicPr>
            <a:picLocks noChangeAspect="1" noChangeArrowheads="1"/>
          </p:cNvPicPr>
          <p:nvPr/>
        </p:nvPicPr>
        <p:blipFill>
          <a:blip r:embed="rId4">
            <a:clrChange>
              <a:clrFrom>
                <a:srgbClr val="41415D"/>
              </a:clrFrom>
              <a:clrTo>
                <a:srgbClr val="41415D">
                  <a:alpha val="0"/>
                </a:srgbClr>
              </a:clrTo>
            </a:clrChange>
          </a:blip>
          <a:srcRect/>
          <a:stretch>
            <a:fillRect/>
          </a:stretch>
        </p:blipFill>
        <p:spPr bwMode="auto">
          <a:xfrm>
            <a:off x="160020" y="-237755"/>
            <a:ext cx="2960370" cy="1433132"/>
          </a:xfrm>
          <a:prstGeom prst="rect">
            <a:avLst/>
          </a:prstGeom>
          <a:noFill/>
          <a:ln w="9525">
            <a:noFill/>
            <a:miter lim="800000"/>
            <a:headEnd/>
            <a:tailEnd/>
          </a:ln>
        </p:spPr>
      </p:pic>
      <p:sp>
        <p:nvSpPr>
          <p:cNvPr id="8" name="TextBox 7"/>
          <p:cNvSpPr txBox="1"/>
          <p:nvPr/>
        </p:nvSpPr>
        <p:spPr>
          <a:xfrm>
            <a:off x="3429000" y="158505"/>
            <a:ext cx="5867400" cy="542797"/>
          </a:xfrm>
          <a:prstGeom prst="rect">
            <a:avLst/>
          </a:prstGeom>
          <a:noFill/>
        </p:spPr>
        <p:txBody>
          <a:bodyPr wrap="square" lIns="95580" tIns="47790" rIns="95580" bIns="47790" rtlCol="0">
            <a:spAutoFit/>
          </a:bodyPr>
          <a:lstStyle/>
          <a:p>
            <a:pPr algn="r"/>
            <a:r>
              <a:rPr lang="en-US" sz="2900" b="1" dirty="0" smtClean="0">
                <a:solidFill>
                  <a:schemeClr val="bg1"/>
                </a:solidFill>
              </a:rPr>
              <a:t>ALIAS tries, but no match</a:t>
            </a:r>
            <a:endParaRPr lang="en-US" sz="2900" b="1"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pSp>
        <p:nvGrpSpPr>
          <p:cNvPr id="2" name="Group 32"/>
          <p:cNvGrpSpPr/>
          <p:nvPr/>
        </p:nvGrpSpPr>
        <p:grpSpPr>
          <a:xfrm>
            <a:off x="108511" y="159593"/>
            <a:ext cx="9329473" cy="6735295"/>
            <a:chOff x="103340" y="153444"/>
            <a:chExt cx="8885212" cy="6475956"/>
          </a:xfrm>
        </p:grpSpPr>
        <p:grpSp>
          <p:nvGrpSpPr>
            <p:cNvPr id="3" name="Group 29"/>
            <p:cNvGrpSpPr/>
            <p:nvPr/>
          </p:nvGrpSpPr>
          <p:grpSpPr>
            <a:xfrm>
              <a:off x="103340" y="153444"/>
              <a:ext cx="8885212" cy="6475956"/>
              <a:chOff x="103340" y="153444"/>
              <a:chExt cx="8885212" cy="6475956"/>
            </a:xfrm>
          </p:grpSpPr>
          <p:sp>
            <p:nvSpPr>
              <p:cNvPr id="4" name="Oval 3"/>
              <p:cNvSpPr/>
              <p:nvPr/>
            </p:nvSpPr>
            <p:spPr>
              <a:xfrm>
                <a:off x="3276600" y="2449882"/>
                <a:ext cx="2587752" cy="1828800"/>
              </a:xfrm>
              <a:prstGeom prst="ellipse">
                <a:avLst/>
              </a:prstGeom>
              <a:solidFill>
                <a:srgbClr val="FFFF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2700" dirty="0" smtClean="0">
                    <a:solidFill>
                      <a:schemeClr val="tx1"/>
                    </a:solidFill>
                    <a:latin typeface="Trebuchet MS" pitchFamily="34" charset="0"/>
                  </a:rPr>
                  <a:t>IDS PROJECT</a:t>
                </a:r>
              </a:p>
              <a:p>
                <a:pPr algn="ctr" rtl="0"/>
                <a:r>
                  <a:rPr lang="en-US" sz="2700" dirty="0" smtClean="0">
                    <a:solidFill>
                      <a:schemeClr val="tx1"/>
                    </a:solidFill>
                    <a:latin typeface="Trebuchet MS" pitchFamily="34" charset="0"/>
                  </a:rPr>
                  <a:t>SUCCESS</a:t>
                </a:r>
                <a:endParaRPr lang="en-US" sz="2700" dirty="0">
                  <a:solidFill>
                    <a:schemeClr val="tx1"/>
                  </a:solidFill>
                  <a:latin typeface="Trebuchet MS" pitchFamily="34" charset="0"/>
                </a:endParaRPr>
              </a:p>
            </p:txBody>
          </p:sp>
          <p:sp>
            <p:nvSpPr>
              <p:cNvPr id="7" name="Oval 6"/>
              <p:cNvSpPr/>
              <p:nvPr/>
            </p:nvSpPr>
            <p:spPr>
              <a:xfrm>
                <a:off x="6385142" y="229644"/>
                <a:ext cx="2587752" cy="1828800"/>
              </a:xfrm>
              <a:prstGeom prst="ellipse">
                <a:avLst/>
              </a:prstGeom>
              <a:solidFill>
                <a:schemeClr val="accent6">
                  <a:lumMod val="40000"/>
                  <a:lumOff val="6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700" dirty="0">
                  <a:solidFill>
                    <a:schemeClr val="tx1"/>
                  </a:solidFill>
                  <a:latin typeface="Garamond" pitchFamily="18" charset="0"/>
                </a:endParaRPr>
              </a:p>
            </p:txBody>
          </p:sp>
          <p:sp>
            <p:nvSpPr>
              <p:cNvPr id="8" name="Oval 7"/>
              <p:cNvSpPr/>
              <p:nvPr/>
            </p:nvSpPr>
            <p:spPr>
              <a:xfrm>
                <a:off x="6385142" y="4800600"/>
                <a:ext cx="2587752" cy="1828800"/>
              </a:xfrm>
              <a:prstGeom prst="ellipse">
                <a:avLst/>
              </a:prstGeom>
              <a:solidFill>
                <a:schemeClr val="accent6">
                  <a:lumMod val="40000"/>
                  <a:lumOff val="6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1700" dirty="0" smtClean="0">
                    <a:solidFill>
                      <a:schemeClr val="tx1"/>
                    </a:solidFill>
                    <a:latin typeface="Trebuchet MS" pitchFamily="34" charset="0"/>
                  </a:rPr>
                  <a:t>Extensive involvement and training of support staff</a:t>
                </a:r>
                <a:endParaRPr lang="en-US" sz="1700" dirty="0">
                  <a:solidFill>
                    <a:schemeClr val="tx1"/>
                  </a:solidFill>
                  <a:latin typeface="Trebuchet MS" pitchFamily="34" charset="0"/>
                </a:endParaRPr>
              </a:p>
            </p:txBody>
          </p:sp>
          <p:sp>
            <p:nvSpPr>
              <p:cNvPr id="9" name="Oval 8"/>
              <p:cNvSpPr/>
              <p:nvPr/>
            </p:nvSpPr>
            <p:spPr>
              <a:xfrm>
                <a:off x="3276600" y="4800600"/>
                <a:ext cx="2590800" cy="1828800"/>
              </a:xfrm>
              <a:prstGeom prst="ellipse">
                <a:avLst/>
              </a:prstGeom>
              <a:solidFill>
                <a:schemeClr val="accent6">
                  <a:lumMod val="40000"/>
                  <a:lumOff val="6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1700" dirty="0" smtClean="0">
                    <a:solidFill>
                      <a:schemeClr val="tx1"/>
                    </a:solidFill>
                    <a:latin typeface="Trebuchet MS" pitchFamily="34" charset="0"/>
                  </a:rPr>
                  <a:t>Handle both returnable and non-returnable items</a:t>
                </a:r>
                <a:endParaRPr lang="en-US" sz="1700" dirty="0">
                  <a:solidFill>
                    <a:schemeClr val="tx1"/>
                  </a:solidFill>
                  <a:latin typeface="Trebuchet MS" pitchFamily="34" charset="0"/>
                </a:endParaRPr>
              </a:p>
            </p:txBody>
          </p:sp>
          <p:sp>
            <p:nvSpPr>
              <p:cNvPr id="10" name="Oval 9"/>
              <p:cNvSpPr/>
              <p:nvPr/>
            </p:nvSpPr>
            <p:spPr>
              <a:xfrm>
                <a:off x="6400800" y="2514600"/>
                <a:ext cx="2587752" cy="1828800"/>
              </a:xfrm>
              <a:prstGeom prst="ellipse">
                <a:avLst/>
              </a:prstGeom>
              <a:solidFill>
                <a:schemeClr val="accent6">
                  <a:lumMod val="40000"/>
                  <a:lumOff val="6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1700" dirty="0" smtClean="0">
                    <a:solidFill>
                      <a:schemeClr val="tx1"/>
                    </a:solidFill>
                    <a:latin typeface="Trebuchet MS" pitchFamily="34" charset="0"/>
                  </a:rPr>
                  <a:t>Active leadership of library administration</a:t>
                </a:r>
                <a:endParaRPr lang="en-US" sz="1700" dirty="0">
                  <a:solidFill>
                    <a:schemeClr val="tx1"/>
                  </a:solidFill>
                  <a:latin typeface="Trebuchet MS" pitchFamily="34" charset="0"/>
                </a:endParaRPr>
              </a:p>
            </p:txBody>
          </p:sp>
          <p:grpSp>
            <p:nvGrpSpPr>
              <p:cNvPr id="5" name="Group 56"/>
              <p:cNvGrpSpPr/>
              <p:nvPr/>
            </p:nvGrpSpPr>
            <p:grpSpPr>
              <a:xfrm>
                <a:off x="191022" y="178496"/>
                <a:ext cx="2587752" cy="1828800"/>
                <a:chOff x="191022" y="178496"/>
                <a:chExt cx="2587752" cy="1828800"/>
              </a:xfrm>
            </p:grpSpPr>
            <p:sp>
              <p:nvSpPr>
                <p:cNvPr id="15" name="Oval 14"/>
                <p:cNvSpPr/>
                <p:nvPr/>
              </p:nvSpPr>
              <p:spPr>
                <a:xfrm>
                  <a:off x="191022" y="178496"/>
                  <a:ext cx="2587752" cy="1828800"/>
                </a:xfrm>
                <a:prstGeom prst="ellipse">
                  <a:avLst/>
                </a:prstGeom>
                <a:solidFill>
                  <a:schemeClr val="accent6">
                    <a:lumMod val="40000"/>
                    <a:lumOff val="6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700" dirty="0">
                    <a:solidFill>
                      <a:schemeClr val="tx1"/>
                    </a:solidFill>
                    <a:latin typeface="Garamond" pitchFamily="18" charset="0"/>
                  </a:endParaRPr>
                </a:p>
              </p:txBody>
            </p:sp>
            <p:sp>
              <p:nvSpPr>
                <p:cNvPr id="18" name="TextBox 17"/>
                <p:cNvSpPr txBox="1"/>
                <p:nvPr/>
              </p:nvSpPr>
              <p:spPr>
                <a:xfrm>
                  <a:off x="495822" y="533400"/>
                  <a:ext cx="2057400" cy="1183703"/>
                </a:xfrm>
                <a:prstGeom prst="rect">
                  <a:avLst/>
                </a:prstGeom>
                <a:noFill/>
              </p:spPr>
              <p:txBody>
                <a:bodyPr wrap="square" lIns="0" tIns="0" rIns="0" bIns="0" rtlCol="0">
                  <a:spAutoFit/>
                </a:bodyPr>
                <a:lstStyle/>
                <a:p>
                  <a:pPr algn="ctr"/>
                  <a:r>
                    <a:rPr lang="en-US" sz="1600" dirty="0" smtClean="0">
                      <a:latin typeface="Trebuchet MS" pitchFamily="34" charset="0"/>
                    </a:rPr>
                    <a:t>Rigorous transaction</a:t>
                  </a:r>
                </a:p>
                <a:p>
                  <a:pPr algn="ctr"/>
                  <a:r>
                    <a:rPr lang="en-US" sz="1600" dirty="0" smtClean="0">
                      <a:latin typeface="Trebuchet MS" pitchFamily="34" charset="0"/>
                    </a:rPr>
                    <a:t> data analysis at each library leading to informed decision-making</a:t>
                  </a:r>
                  <a:endParaRPr lang="en-US" sz="1600" dirty="0">
                    <a:latin typeface="Trebuchet MS" pitchFamily="34" charset="0"/>
                  </a:endParaRPr>
                </a:p>
              </p:txBody>
            </p:sp>
          </p:grpSp>
          <p:grpSp>
            <p:nvGrpSpPr>
              <p:cNvPr id="6" name="Group 54"/>
              <p:cNvGrpSpPr/>
              <p:nvPr/>
            </p:nvGrpSpPr>
            <p:grpSpPr>
              <a:xfrm>
                <a:off x="103340" y="4800600"/>
                <a:ext cx="2743200" cy="1828800"/>
                <a:chOff x="103340" y="4800600"/>
                <a:chExt cx="2743200" cy="1828800"/>
              </a:xfrm>
            </p:grpSpPr>
            <p:sp>
              <p:nvSpPr>
                <p:cNvPr id="12" name="Oval 11"/>
                <p:cNvSpPr/>
                <p:nvPr/>
              </p:nvSpPr>
              <p:spPr>
                <a:xfrm>
                  <a:off x="191022" y="4800600"/>
                  <a:ext cx="2587752" cy="1828800"/>
                </a:xfrm>
                <a:prstGeom prst="ellipse">
                  <a:avLst/>
                </a:prstGeom>
                <a:solidFill>
                  <a:schemeClr val="accent6">
                    <a:lumMod val="40000"/>
                    <a:lumOff val="6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700" dirty="0">
                    <a:solidFill>
                      <a:schemeClr val="tx1"/>
                    </a:solidFill>
                    <a:latin typeface="Trebuchet MS" pitchFamily="34" charset="0"/>
                  </a:endParaRPr>
                </a:p>
              </p:txBody>
            </p:sp>
            <p:sp>
              <p:nvSpPr>
                <p:cNvPr id="20" name="TextBox 19"/>
                <p:cNvSpPr txBox="1"/>
                <p:nvPr/>
              </p:nvSpPr>
              <p:spPr>
                <a:xfrm>
                  <a:off x="103340" y="5093494"/>
                  <a:ext cx="2743200" cy="1183703"/>
                </a:xfrm>
                <a:prstGeom prst="rect">
                  <a:avLst/>
                </a:prstGeom>
                <a:noFill/>
              </p:spPr>
              <p:txBody>
                <a:bodyPr wrap="square" lIns="0" tIns="0" rIns="0" bIns="0" rtlCol="0">
                  <a:spAutoFit/>
                </a:bodyPr>
                <a:lstStyle/>
                <a:p>
                  <a:pPr algn="ctr"/>
                  <a:r>
                    <a:rPr lang="en-US" sz="1600" dirty="0" smtClean="0">
                      <a:latin typeface="Trebuchet MS" pitchFamily="34" charset="0"/>
                    </a:rPr>
                    <a:t>Transmitted items </a:t>
                  </a:r>
                </a:p>
                <a:p>
                  <a:pPr algn="ctr"/>
                  <a:r>
                    <a:rPr lang="en-US" sz="1600" dirty="0" smtClean="0">
                      <a:latin typeface="Trebuchet MS" pitchFamily="34" charset="0"/>
                    </a:rPr>
                    <a:t>meet requirements for bibliographic</a:t>
                  </a:r>
                </a:p>
                <a:p>
                  <a:pPr algn="ctr"/>
                  <a:r>
                    <a:rPr lang="en-US" sz="1600" dirty="0" smtClean="0">
                      <a:latin typeface="Trebuchet MS" pitchFamily="34" charset="0"/>
                    </a:rPr>
                    <a:t>accuracy and high-quality </a:t>
                  </a:r>
                </a:p>
                <a:p>
                  <a:pPr algn="ctr"/>
                  <a:r>
                    <a:rPr lang="en-US" sz="1600" dirty="0" smtClean="0">
                      <a:latin typeface="Trebuchet MS" pitchFamily="34" charset="0"/>
                    </a:rPr>
                    <a:t>reproduction</a:t>
                  </a:r>
                  <a:endParaRPr lang="en-US" sz="1600" dirty="0">
                    <a:latin typeface="Trebuchet MS" pitchFamily="34" charset="0"/>
                  </a:endParaRPr>
                </a:p>
              </p:txBody>
            </p:sp>
          </p:grpSp>
          <p:grpSp>
            <p:nvGrpSpPr>
              <p:cNvPr id="11" name="Group 55"/>
              <p:cNvGrpSpPr/>
              <p:nvPr/>
            </p:nvGrpSpPr>
            <p:grpSpPr>
              <a:xfrm>
                <a:off x="152400" y="2514600"/>
                <a:ext cx="2587752" cy="1828800"/>
                <a:chOff x="152400" y="2514600"/>
                <a:chExt cx="2587752" cy="1828800"/>
              </a:xfrm>
            </p:grpSpPr>
            <p:sp>
              <p:nvSpPr>
                <p:cNvPr id="24" name="Oval 23"/>
                <p:cNvSpPr/>
                <p:nvPr/>
              </p:nvSpPr>
              <p:spPr>
                <a:xfrm>
                  <a:off x="152400" y="2514600"/>
                  <a:ext cx="2587752" cy="1828800"/>
                </a:xfrm>
                <a:prstGeom prst="ellipse">
                  <a:avLst/>
                </a:prstGeom>
                <a:solidFill>
                  <a:schemeClr val="accent6">
                    <a:lumMod val="40000"/>
                    <a:lumOff val="6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700" dirty="0">
                    <a:solidFill>
                      <a:schemeClr val="tx1"/>
                    </a:solidFill>
                    <a:latin typeface="Garamond" pitchFamily="18" charset="0"/>
                  </a:endParaRPr>
                </a:p>
              </p:txBody>
            </p:sp>
            <p:sp>
              <p:nvSpPr>
                <p:cNvPr id="22" name="Rectangle 21"/>
                <p:cNvSpPr/>
                <p:nvPr/>
              </p:nvSpPr>
              <p:spPr>
                <a:xfrm>
                  <a:off x="191022" y="2894556"/>
                  <a:ext cx="2438400" cy="1035740"/>
                </a:xfrm>
                <a:prstGeom prst="rect">
                  <a:avLst/>
                </a:prstGeom>
              </p:spPr>
              <p:txBody>
                <a:bodyPr wrap="square">
                  <a:spAutoFit/>
                </a:bodyPr>
                <a:lstStyle/>
                <a:p>
                  <a:pPr algn="ctr"/>
                  <a:r>
                    <a:rPr lang="en-US" sz="1600" dirty="0" smtClean="0">
                      <a:latin typeface="Trebuchet MS" pitchFamily="34" charset="0"/>
                    </a:rPr>
                    <a:t>Continuous “real-time” monitoring of project activities &amp; effectiveness at each site</a:t>
                  </a:r>
                  <a:endParaRPr lang="en-US" sz="1600" dirty="0">
                    <a:latin typeface="Trebuchet MS" pitchFamily="34" charset="0"/>
                  </a:endParaRPr>
                </a:p>
              </p:txBody>
            </p:sp>
          </p:grpSp>
          <p:sp>
            <p:nvSpPr>
              <p:cNvPr id="25" name="Oval 24"/>
              <p:cNvSpPr/>
              <p:nvPr/>
            </p:nvSpPr>
            <p:spPr>
              <a:xfrm>
                <a:off x="3212926" y="153444"/>
                <a:ext cx="2590800" cy="1828800"/>
              </a:xfrm>
              <a:prstGeom prst="ellipse">
                <a:avLst/>
              </a:prstGeom>
              <a:solidFill>
                <a:schemeClr val="accent6">
                  <a:lumMod val="40000"/>
                  <a:lumOff val="6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solidFill>
                      <a:schemeClr val="tx1"/>
                    </a:solidFill>
                    <a:latin typeface="Trebuchet MS" pitchFamily="34" charset="0"/>
                  </a:rPr>
                  <a:t>Contractual performance standards</a:t>
                </a:r>
                <a:endParaRPr lang="en-US" sz="1700" dirty="0">
                  <a:solidFill>
                    <a:schemeClr val="tx1"/>
                  </a:solidFill>
                  <a:latin typeface="Trebuchet MS" pitchFamily="34" charset="0"/>
                </a:endParaRPr>
              </a:p>
            </p:txBody>
          </p:sp>
        </p:grpSp>
        <p:cxnSp>
          <p:nvCxnSpPr>
            <p:cNvPr id="17" name="Straight Arrow Connector 16"/>
            <p:cNvCxnSpPr/>
            <p:nvPr/>
          </p:nvCxnSpPr>
          <p:spPr>
            <a:xfrm>
              <a:off x="2438400" y="1752600"/>
              <a:ext cx="1066800" cy="914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5676900" y="1790700"/>
              <a:ext cx="990600" cy="914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16200000" flipH="1">
              <a:off x="5575648" y="3925344"/>
              <a:ext cx="1143000" cy="10668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2514600" y="4038600"/>
              <a:ext cx="1066800" cy="9906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499964" y="824630"/>
              <a:ext cx="2286000" cy="591851"/>
            </a:xfrm>
            <a:prstGeom prst="rect">
              <a:avLst/>
            </a:prstGeom>
            <a:noFill/>
          </p:spPr>
          <p:txBody>
            <a:bodyPr wrap="square" rtlCol="0">
              <a:spAutoFit/>
            </a:bodyPr>
            <a:lstStyle/>
            <a:p>
              <a:pPr algn="ctr"/>
              <a:r>
                <a:rPr lang="en-US" sz="1700" dirty="0" smtClean="0">
                  <a:latin typeface="Trebuchet MS" pitchFamily="34" charset="0"/>
                </a:rPr>
                <a:t>Mutual accountability – “trust but verify”</a:t>
              </a:r>
              <a:endParaRPr lang="en-US" sz="1700" dirty="0">
                <a:latin typeface="Trebuchet MS" pitchFamily="34" charset="0"/>
              </a:endParaRPr>
            </a:p>
          </p:txBody>
        </p:sp>
        <p:cxnSp>
          <p:nvCxnSpPr>
            <p:cNvPr id="47" name="Straight Arrow Connector 46"/>
            <p:cNvCxnSpPr/>
            <p:nvPr/>
          </p:nvCxnSpPr>
          <p:spPr>
            <a:xfrm rot="5400000">
              <a:off x="4337659" y="4552689"/>
              <a:ext cx="468682" cy="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rot="5400000">
              <a:off x="4262253" y="2214747"/>
              <a:ext cx="468682" cy="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819400" y="3429000"/>
              <a:ext cx="381000" cy="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943600" y="3457575"/>
              <a:ext cx="381000" cy="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951018"/>
            <a:ext cx="9144000" cy="523391"/>
          </a:xfrm>
        </p:spPr>
        <p:txBody>
          <a:bodyPr>
            <a:normAutofit fontScale="90000"/>
          </a:bodyPr>
          <a:lstStyle/>
          <a:p>
            <a:r>
              <a:rPr lang="en-US" sz="3300" dirty="0" smtClean="0"/>
              <a:t>ALIAS Article Direct Request &amp; Odyssey Trusted Sender</a:t>
            </a:r>
            <a:endParaRPr lang="en-US" sz="3300" dirty="0"/>
          </a:p>
        </p:txBody>
      </p:sp>
      <p:sp>
        <p:nvSpPr>
          <p:cNvPr id="4" name="Oval 3"/>
          <p:cNvSpPr/>
          <p:nvPr/>
        </p:nvSpPr>
        <p:spPr>
          <a:xfrm>
            <a:off x="960120" y="1664282"/>
            <a:ext cx="2800350" cy="951018"/>
          </a:xfrm>
          <a:prstGeom prst="ellipse">
            <a:avLst/>
          </a:prstGeom>
          <a:solidFill>
            <a:sysClr val="window" lastClr="FFFFFF"/>
          </a:solidFill>
          <a:ln w="25400" cap="flat" cmpd="sng" algn="ctr">
            <a:solidFill>
              <a:sysClr val="windowText" lastClr="000000"/>
            </a:solidFill>
            <a:prstDash val="solid"/>
          </a:ln>
          <a:effectLst/>
        </p:spPr>
        <p:txBody>
          <a:bodyPr lIns="95580" tIns="47790" rIns="95580" bIns="47790" anchor="ctr"/>
          <a:lstStyle/>
          <a:p>
            <a:pPr algn="ctr" rtl="0">
              <a:defRPr/>
            </a:pPr>
            <a:r>
              <a:rPr lang="en-US" kern="1200" dirty="0">
                <a:solidFill>
                  <a:prstClr val="black"/>
                </a:solidFill>
                <a:latin typeface="Calibri"/>
                <a:ea typeface="+mn-ea"/>
                <a:cs typeface="+mn-cs"/>
              </a:rPr>
              <a:t>Patron Request</a:t>
            </a:r>
          </a:p>
        </p:txBody>
      </p:sp>
      <p:sp>
        <p:nvSpPr>
          <p:cNvPr id="5" name="Oval 4"/>
          <p:cNvSpPr/>
          <p:nvPr/>
        </p:nvSpPr>
        <p:spPr>
          <a:xfrm>
            <a:off x="960120" y="3566319"/>
            <a:ext cx="2800350" cy="951018"/>
          </a:xfrm>
          <a:prstGeom prst="ellipse">
            <a:avLst/>
          </a:prstGeom>
          <a:solidFill>
            <a:sysClr val="window" lastClr="FFFFFF"/>
          </a:solidFill>
          <a:ln w="25400" cap="flat" cmpd="sng" algn="ctr">
            <a:solidFill>
              <a:sysClr val="windowText" lastClr="000000"/>
            </a:solidFill>
            <a:prstDash val="solid"/>
          </a:ln>
          <a:effectLst/>
        </p:spPr>
        <p:txBody>
          <a:bodyPr lIns="95580" tIns="47790" rIns="95580" bIns="47790" anchor="ctr"/>
          <a:lstStyle/>
          <a:p>
            <a:pPr algn="ctr" rtl="0">
              <a:defRPr/>
            </a:pPr>
            <a:r>
              <a:rPr lang="en-US" kern="1200" dirty="0">
                <a:solidFill>
                  <a:prstClr val="black"/>
                </a:solidFill>
                <a:latin typeface="Calibri"/>
                <a:ea typeface="+mn-ea"/>
                <a:cs typeface="+mn-cs"/>
              </a:rPr>
              <a:t>Borrowing Library</a:t>
            </a:r>
          </a:p>
        </p:txBody>
      </p:sp>
      <p:cxnSp>
        <p:nvCxnSpPr>
          <p:cNvPr id="7" name="Curved Connector 6"/>
          <p:cNvCxnSpPr/>
          <p:nvPr/>
        </p:nvCxnSpPr>
        <p:spPr>
          <a:xfrm rot="16200000" flipH="1">
            <a:off x="414086" y="3722167"/>
            <a:ext cx="2932307" cy="560070"/>
          </a:xfrm>
          <a:prstGeom prst="curvedConnector3">
            <a:avLst>
              <a:gd name="adj1" fmla="val 50000"/>
            </a:avLst>
          </a:prstGeom>
          <a:ln w="38100">
            <a:solidFill>
              <a:schemeClr val="accent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 name="Curved Connector 7"/>
          <p:cNvCxnSpPr/>
          <p:nvPr/>
        </p:nvCxnSpPr>
        <p:spPr>
          <a:xfrm rot="5400000" flipH="1" flipV="1">
            <a:off x="1334201" y="3762172"/>
            <a:ext cx="2932307" cy="480060"/>
          </a:xfrm>
          <a:prstGeom prst="curvedConnector3">
            <a:avLst>
              <a:gd name="adj1" fmla="val 50000"/>
            </a:avLst>
          </a:prstGeom>
          <a:ln w="38100">
            <a:prstDash val="dash"/>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840480" y="3566324"/>
            <a:ext cx="3200400" cy="681327"/>
          </a:xfrm>
          <a:prstGeom prst="rect">
            <a:avLst/>
          </a:prstGeom>
          <a:noFill/>
        </p:spPr>
        <p:txBody>
          <a:bodyPr wrap="square" lIns="95580" tIns="47790" rIns="95580" bIns="47790" rtlCol="0">
            <a:spAutoFit/>
          </a:bodyPr>
          <a:lstStyle/>
          <a:p>
            <a:pPr algn="l" rtl="0"/>
            <a:r>
              <a:rPr lang="en-US" kern="1200" dirty="0">
                <a:solidFill>
                  <a:prstClr val="black"/>
                </a:solidFill>
                <a:latin typeface="Calibri"/>
                <a:ea typeface="+mn-ea"/>
                <a:cs typeface="+mn-cs"/>
              </a:rPr>
              <a:t>The borrowing library never touches the request…</a:t>
            </a:r>
          </a:p>
        </p:txBody>
      </p:sp>
      <p:sp>
        <p:nvSpPr>
          <p:cNvPr id="23" name="TextBox 22"/>
          <p:cNvSpPr txBox="1"/>
          <p:nvPr/>
        </p:nvSpPr>
        <p:spPr>
          <a:xfrm>
            <a:off x="3840480" y="5308058"/>
            <a:ext cx="3200400" cy="1850878"/>
          </a:xfrm>
          <a:prstGeom prst="rect">
            <a:avLst/>
          </a:prstGeom>
          <a:noFill/>
        </p:spPr>
        <p:txBody>
          <a:bodyPr wrap="square" lIns="95580" tIns="47790" rIns="95580" bIns="47790" rtlCol="0">
            <a:spAutoFit/>
          </a:bodyPr>
          <a:lstStyle/>
          <a:p>
            <a:pPr algn="l" rtl="0"/>
            <a:r>
              <a:rPr lang="en-US" kern="1200" dirty="0">
                <a:solidFill>
                  <a:prstClr val="black"/>
                </a:solidFill>
                <a:latin typeface="Calibri"/>
                <a:ea typeface="+mn-ea"/>
                <a:cs typeface="+mn-cs"/>
              </a:rPr>
              <a:t>The lending library downloads from </a:t>
            </a:r>
            <a:r>
              <a:rPr lang="en-US" kern="1200" dirty="0" err="1">
                <a:solidFill>
                  <a:prstClr val="black"/>
                </a:solidFill>
                <a:latin typeface="Calibri"/>
                <a:ea typeface="+mn-ea"/>
                <a:cs typeface="+mn-cs"/>
              </a:rPr>
              <a:t>eJournal</a:t>
            </a:r>
            <a:r>
              <a:rPr lang="en-US" kern="1200" dirty="0">
                <a:solidFill>
                  <a:prstClr val="black"/>
                </a:solidFill>
                <a:latin typeface="Calibri"/>
                <a:ea typeface="+mn-ea"/>
                <a:cs typeface="+mn-cs"/>
              </a:rPr>
              <a:t> and sends through Odyssey. The staff never photocopies or goes to the stacks…</a:t>
            </a:r>
          </a:p>
          <a:p>
            <a:pPr algn="l" rtl="0"/>
            <a:endParaRPr lang="en-US" kern="1200" dirty="0">
              <a:solidFill>
                <a:prstClr val="black"/>
              </a:solidFill>
              <a:latin typeface="Calibri"/>
              <a:ea typeface="+mn-ea"/>
              <a:cs typeface="+mn-cs"/>
            </a:endParaRPr>
          </a:p>
        </p:txBody>
      </p:sp>
      <p:sp>
        <p:nvSpPr>
          <p:cNvPr id="24" name="TextBox 23"/>
          <p:cNvSpPr txBox="1"/>
          <p:nvPr/>
        </p:nvSpPr>
        <p:spPr>
          <a:xfrm>
            <a:off x="3840480" y="1664286"/>
            <a:ext cx="3200400" cy="973715"/>
          </a:xfrm>
          <a:prstGeom prst="rect">
            <a:avLst/>
          </a:prstGeom>
          <a:noFill/>
        </p:spPr>
        <p:txBody>
          <a:bodyPr wrap="square" lIns="95580" tIns="47790" rIns="95580" bIns="47790" rtlCol="0">
            <a:spAutoFit/>
          </a:bodyPr>
          <a:lstStyle/>
          <a:p>
            <a:pPr algn="l" rtl="0"/>
            <a:r>
              <a:rPr lang="en-US" kern="1200" dirty="0">
                <a:solidFill>
                  <a:prstClr val="black"/>
                </a:solidFill>
                <a:latin typeface="Calibri"/>
                <a:ea typeface="+mn-ea"/>
                <a:cs typeface="+mn-cs"/>
              </a:rPr>
              <a:t>The patron receives the requested article within a few hours…</a:t>
            </a:r>
          </a:p>
        </p:txBody>
      </p:sp>
      <p:sp>
        <p:nvSpPr>
          <p:cNvPr id="11" name="Flowchart: Data 10"/>
          <p:cNvSpPr/>
          <p:nvPr/>
        </p:nvSpPr>
        <p:spPr>
          <a:xfrm>
            <a:off x="800100" y="5468356"/>
            <a:ext cx="3040380" cy="713264"/>
          </a:xfrm>
          <a:prstGeom prst="flowChartInputOutp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0" rIns="95580" bIns="47790" rtlCol="0" anchor="ctr"/>
          <a:lstStyle/>
          <a:p>
            <a:pPr algn="ctr" rtl="0">
              <a:defRPr/>
            </a:pPr>
            <a:endParaRPr lang="en-US" kern="1200" dirty="0">
              <a:solidFill>
                <a:prstClr val="black"/>
              </a:solidFill>
              <a:latin typeface="Calibri"/>
              <a:ea typeface="+mn-ea"/>
              <a:cs typeface="+mn-cs"/>
            </a:endParaRPr>
          </a:p>
          <a:p>
            <a:pPr algn="ctr" rtl="0">
              <a:defRPr/>
            </a:pPr>
            <a:r>
              <a:rPr lang="en-US" kern="1200" dirty="0">
                <a:solidFill>
                  <a:prstClr val="black"/>
                </a:solidFill>
                <a:latin typeface="Calibri"/>
                <a:ea typeface="+mn-ea"/>
                <a:cs typeface="+mn-cs"/>
              </a:rPr>
              <a:t>Lending Library</a:t>
            </a:r>
          </a:p>
          <a:p>
            <a:pPr algn="ctr" rtl="0">
              <a:defRPr/>
            </a:pPr>
            <a:endParaRPr lang="en-US" kern="1200" dirty="0">
              <a:solidFill>
                <a:prstClr val="black"/>
              </a:solidFill>
              <a:latin typeface="Calibri"/>
              <a:ea typeface="+mn-ea"/>
              <a:cs typeface="+mn-cs"/>
            </a:endParaRPr>
          </a:p>
        </p:txBody>
      </p:sp>
      <p:sp>
        <p:nvSpPr>
          <p:cNvPr id="12" name="Rectangle 15"/>
          <p:cNvSpPr>
            <a:spLocks noChangeArrowheads="1"/>
          </p:cNvSpPr>
          <p:nvPr/>
        </p:nvSpPr>
        <p:spPr bwMode="auto">
          <a:xfrm>
            <a:off x="0" y="-79251"/>
            <a:ext cx="9601200" cy="951018"/>
          </a:xfrm>
          <a:prstGeom prst="rect">
            <a:avLst/>
          </a:prstGeom>
          <a:solidFill>
            <a:srgbClr val="383855"/>
          </a:solidFill>
          <a:ln w="9525">
            <a:noFill/>
            <a:miter lim="800000"/>
            <a:headEnd/>
            <a:tailEnd/>
          </a:ln>
          <a:effectLst>
            <a:outerShdw dist="25400" dir="5400000" algn="ctr" rotWithShape="0">
              <a:srgbClr val="808080"/>
            </a:outerShdw>
          </a:effectLst>
        </p:spPr>
        <p:txBody>
          <a:bodyPr wrap="none" lIns="95580" tIns="47790" rIns="95580" bIns="47790" anchor="ctr"/>
          <a:lstStyle/>
          <a:p>
            <a:pPr eaLnBrk="0" hangingPunct="0">
              <a:buFontTx/>
              <a:buChar char="•"/>
              <a:defRPr/>
            </a:pPr>
            <a:endParaRPr lang="en-US" sz="3300" dirty="0">
              <a:solidFill>
                <a:srgbClr val="000000"/>
              </a:solidFill>
              <a:latin typeface="Arial" charset="0"/>
              <a:ea typeface="ＭＳ Ｐゴシック" pitchFamily="-32" charset="-128"/>
            </a:endParaRPr>
          </a:p>
        </p:txBody>
      </p:sp>
      <p:pic>
        <p:nvPicPr>
          <p:cNvPr id="13" name="Picture 20" descr="IDS final logo for PP"/>
          <p:cNvPicPr>
            <a:picLocks noChangeAspect="1" noChangeArrowheads="1"/>
          </p:cNvPicPr>
          <p:nvPr/>
        </p:nvPicPr>
        <p:blipFill>
          <a:blip r:embed="rId3">
            <a:clrChange>
              <a:clrFrom>
                <a:srgbClr val="41415D"/>
              </a:clrFrom>
              <a:clrTo>
                <a:srgbClr val="41415D">
                  <a:alpha val="0"/>
                </a:srgbClr>
              </a:clrTo>
            </a:clrChange>
          </a:blip>
          <a:srcRect/>
          <a:stretch>
            <a:fillRect/>
          </a:stretch>
        </p:blipFill>
        <p:spPr bwMode="auto">
          <a:xfrm>
            <a:off x="160020" y="-237755"/>
            <a:ext cx="2960370" cy="1433132"/>
          </a:xfrm>
          <a:prstGeom prst="rect">
            <a:avLst/>
          </a:prstGeom>
          <a:noFill/>
          <a:ln w="9525">
            <a:noFill/>
            <a:miter lim="800000"/>
            <a:headEnd/>
            <a:tailEnd/>
          </a:ln>
        </p:spPr>
      </p:pic>
      <p:sp>
        <p:nvSpPr>
          <p:cNvPr id="14" name="TextBox 13"/>
          <p:cNvSpPr txBox="1"/>
          <p:nvPr/>
        </p:nvSpPr>
        <p:spPr>
          <a:xfrm>
            <a:off x="4648201" y="1"/>
            <a:ext cx="4724400" cy="646331"/>
          </a:xfrm>
          <a:prstGeom prst="rect">
            <a:avLst/>
          </a:prstGeom>
          <a:noFill/>
        </p:spPr>
        <p:txBody>
          <a:bodyPr wrap="square" lIns="91431" tIns="45715" rIns="91431" bIns="45715" rtlCol="0">
            <a:spAutoFit/>
          </a:bodyPr>
          <a:lstStyle/>
          <a:p>
            <a:pPr lvl="1" algn="r"/>
            <a:r>
              <a:rPr lang="en-US" sz="3600" dirty="0" smtClean="0">
                <a:solidFill>
                  <a:schemeClr val="bg1"/>
                </a:solidFill>
              </a:rPr>
              <a:t>Look – no hands</a:t>
            </a:r>
            <a:endParaRPr lang="en-US" sz="3600" dirty="0">
              <a:solidFill>
                <a:schemeClr val="bg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t="11681"/>
          <a:stretch>
            <a:fillRect/>
          </a:stretch>
        </p:blipFill>
        <p:spPr bwMode="auto">
          <a:xfrm>
            <a:off x="213365" y="966747"/>
            <a:ext cx="9173334" cy="6112101"/>
          </a:xfrm>
          <a:prstGeom prst="rect">
            <a:avLst/>
          </a:prstGeom>
          <a:noFill/>
          <a:ln w="9525">
            <a:noFill/>
            <a:miter lim="800000"/>
            <a:headEnd/>
            <a:tailEnd/>
          </a:ln>
          <a:effectLst/>
        </p:spPr>
      </p:pic>
      <p:sp>
        <p:nvSpPr>
          <p:cNvPr id="2" name="Title 1"/>
          <p:cNvSpPr>
            <a:spLocks noGrp="1"/>
          </p:cNvSpPr>
          <p:nvPr>
            <p:ph type="title"/>
          </p:nvPr>
        </p:nvSpPr>
        <p:spPr>
          <a:xfrm>
            <a:off x="5680710" y="0"/>
            <a:ext cx="3520440" cy="823885"/>
          </a:xfrm>
        </p:spPr>
        <p:txBody>
          <a:bodyPr/>
          <a:lstStyle/>
          <a:p>
            <a:r>
              <a:rPr lang="en-US" dirty="0" smtClean="0">
                <a:solidFill>
                  <a:schemeClr val="bg1"/>
                </a:solidFill>
              </a:rPr>
              <a:t>Results so far</a:t>
            </a:r>
            <a:endParaRPr lang="en-US" dirty="0">
              <a:solidFill>
                <a:schemeClr val="bg1"/>
              </a:solidFill>
            </a:endParaRPr>
          </a:p>
        </p:txBody>
      </p:sp>
      <p:pic>
        <p:nvPicPr>
          <p:cNvPr id="1028" name="Picture 4"/>
          <p:cNvPicPr>
            <a:picLocks noChangeAspect="1" noChangeArrowheads="1"/>
          </p:cNvPicPr>
          <p:nvPr/>
        </p:nvPicPr>
        <p:blipFill>
          <a:blip r:embed="rId4"/>
          <a:srcRect/>
          <a:stretch>
            <a:fillRect/>
          </a:stretch>
        </p:blipFill>
        <p:spPr bwMode="auto">
          <a:xfrm>
            <a:off x="151225" y="1664282"/>
            <a:ext cx="9129940" cy="3883325"/>
          </a:xfrm>
          <a:prstGeom prst="rect">
            <a:avLst/>
          </a:prstGeom>
          <a:ln>
            <a:noFill/>
          </a:ln>
          <a:effectLst>
            <a:outerShdw blurRad="292100" dist="139700" dir="2700000" algn="tl" rotWithShape="0">
              <a:srgbClr val="333333">
                <a:alpha val="65000"/>
              </a:srgbClr>
            </a:outerShdw>
          </a:effectLst>
        </p:spPr>
      </p:pic>
      <p:sp>
        <p:nvSpPr>
          <p:cNvPr id="8" name="Rectangle 15"/>
          <p:cNvSpPr>
            <a:spLocks noChangeArrowheads="1"/>
          </p:cNvSpPr>
          <p:nvPr/>
        </p:nvSpPr>
        <p:spPr bwMode="auto">
          <a:xfrm>
            <a:off x="0" y="-79251"/>
            <a:ext cx="9601200" cy="951018"/>
          </a:xfrm>
          <a:prstGeom prst="rect">
            <a:avLst/>
          </a:prstGeom>
          <a:solidFill>
            <a:srgbClr val="383855"/>
          </a:solidFill>
          <a:ln w="9525">
            <a:noFill/>
            <a:miter lim="800000"/>
            <a:headEnd/>
            <a:tailEnd/>
          </a:ln>
          <a:effectLst>
            <a:outerShdw dist="25400" dir="5400000" algn="ctr" rotWithShape="0">
              <a:srgbClr val="808080"/>
            </a:outerShdw>
          </a:effectLst>
        </p:spPr>
        <p:txBody>
          <a:bodyPr wrap="none" lIns="95580" tIns="47790" rIns="95580" bIns="47790" anchor="ctr"/>
          <a:lstStyle/>
          <a:p>
            <a:pPr eaLnBrk="0" hangingPunct="0">
              <a:buFontTx/>
              <a:buChar char="•"/>
              <a:defRPr/>
            </a:pPr>
            <a:endParaRPr lang="en-US" sz="3300" dirty="0">
              <a:solidFill>
                <a:srgbClr val="000000"/>
              </a:solidFill>
              <a:latin typeface="Arial" charset="0"/>
              <a:ea typeface="ＭＳ Ｐゴシック" pitchFamily="-32" charset="-128"/>
            </a:endParaRPr>
          </a:p>
        </p:txBody>
      </p:sp>
      <p:pic>
        <p:nvPicPr>
          <p:cNvPr id="10" name="Picture 20" descr="IDS final logo for PP"/>
          <p:cNvPicPr>
            <a:picLocks noChangeAspect="1" noChangeArrowheads="1"/>
          </p:cNvPicPr>
          <p:nvPr/>
        </p:nvPicPr>
        <p:blipFill>
          <a:blip r:embed="rId5">
            <a:clrChange>
              <a:clrFrom>
                <a:srgbClr val="41415D"/>
              </a:clrFrom>
              <a:clrTo>
                <a:srgbClr val="41415D">
                  <a:alpha val="0"/>
                </a:srgbClr>
              </a:clrTo>
            </a:clrChange>
          </a:blip>
          <a:srcRect/>
          <a:stretch>
            <a:fillRect/>
          </a:stretch>
        </p:blipFill>
        <p:spPr bwMode="auto">
          <a:xfrm>
            <a:off x="160020" y="-237755"/>
            <a:ext cx="2960370" cy="1433132"/>
          </a:xfrm>
          <a:prstGeom prst="rect">
            <a:avLst/>
          </a:prstGeom>
          <a:noFill/>
          <a:ln w="9525">
            <a:noFill/>
            <a:miter lim="800000"/>
            <a:headEnd/>
            <a:tailEnd/>
          </a:ln>
        </p:spPr>
      </p:pic>
      <p:sp>
        <p:nvSpPr>
          <p:cNvPr id="11" name="TextBox 10"/>
          <p:cNvSpPr txBox="1"/>
          <p:nvPr/>
        </p:nvSpPr>
        <p:spPr>
          <a:xfrm>
            <a:off x="3581400" y="-15081"/>
            <a:ext cx="5867400" cy="848231"/>
          </a:xfrm>
          <a:prstGeom prst="rect">
            <a:avLst/>
          </a:prstGeom>
          <a:noFill/>
        </p:spPr>
        <p:txBody>
          <a:bodyPr wrap="square" lIns="95580" tIns="47790" rIns="95580" bIns="47790" rtlCol="0">
            <a:spAutoFit/>
          </a:bodyPr>
          <a:lstStyle/>
          <a:p>
            <a:pPr algn="r"/>
            <a:r>
              <a:rPr lang="en-US" sz="2400" b="1" dirty="0" smtClean="0">
                <a:solidFill>
                  <a:schemeClr val="bg1"/>
                </a:solidFill>
              </a:rPr>
              <a:t>Results:  50% unmediated </a:t>
            </a:r>
          </a:p>
          <a:p>
            <a:pPr algn="r"/>
            <a:r>
              <a:rPr lang="en-US" sz="2400" b="1" dirty="0" smtClean="0">
                <a:solidFill>
                  <a:schemeClr val="bg1"/>
                </a:solidFill>
              </a:rPr>
              <a:t>&amp;  2.04 hours avg. turnaround time</a:t>
            </a:r>
            <a:endParaRPr lang="en-US" sz="24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dissolve">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630" y="0"/>
            <a:ext cx="4320540" cy="792515"/>
          </a:xfrm>
        </p:spPr>
        <p:txBody>
          <a:bodyPr>
            <a:normAutofit fontScale="90000"/>
          </a:bodyPr>
          <a:lstStyle/>
          <a:p>
            <a:r>
              <a:rPr lang="en-US" dirty="0" smtClean="0">
                <a:solidFill>
                  <a:schemeClr val="bg1"/>
                </a:solidFill>
              </a:rPr>
              <a:t>Future of ALIAS</a:t>
            </a:r>
            <a:endParaRPr lang="en-US" dirty="0">
              <a:solidFill>
                <a:schemeClr val="bg1"/>
              </a:solidFill>
            </a:endParaRPr>
          </a:p>
        </p:txBody>
      </p:sp>
      <p:sp>
        <p:nvSpPr>
          <p:cNvPr id="3073" name="Rectangle 1"/>
          <p:cNvSpPr>
            <a:spLocks noChangeArrowheads="1"/>
          </p:cNvSpPr>
          <p:nvPr/>
        </p:nvSpPr>
        <p:spPr bwMode="auto">
          <a:xfrm>
            <a:off x="0" y="871769"/>
            <a:ext cx="9601200" cy="4066831"/>
          </a:xfrm>
          <a:prstGeom prst="rect">
            <a:avLst/>
          </a:prstGeom>
          <a:noFill/>
          <a:ln w="9525">
            <a:noFill/>
            <a:miter lim="800000"/>
            <a:headEnd/>
            <a:tailEnd/>
          </a:ln>
          <a:effectLst/>
        </p:spPr>
        <p:txBody>
          <a:bodyPr vert="horz" wrap="square" lIns="95580" tIns="47790" rIns="95580" bIns="47790" numCol="1" anchor="ctr" anchorCtr="0" compatLnSpc="1">
            <a:prstTxWarp prst="textNoShape">
              <a:avLst/>
            </a:prstTxWarp>
            <a:spAutoFit/>
          </a:bodyPr>
          <a:lstStyle/>
          <a:p>
            <a:pPr fontAlgn="base">
              <a:spcBef>
                <a:spcPct val="0"/>
              </a:spcBef>
              <a:spcAft>
                <a:spcPct val="0"/>
              </a:spcAft>
            </a:pPr>
            <a:r>
              <a:rPr lang="en-US" sz="2500" b="1" u="sng" dirty="0" smtClean="0">
                <a:latin typeface="Arial" pitchFamily="34" charset="0"/>
                <a:ea typeface="Times New Roman" pitchFamily="18" charset="0"/>
              </a:rPr>
              <a:t>Problem Statement</a:t>
            </a:r>
            <a:endParaRPr lang="en-US" sz="2500" dirty="0" smtClean="0">
              <a:latin typeface="Arial" pitchFamily="34" charset="0"/>
            </a:endParaRPr>
          </a:p>
          <a:p>
            <a:pPr eaLnBrk="0" fontAlgn="base" hangingPunct="0">
              <a:spcBef>
                <a:spcPct val="0"/>
              </a:spcBef>
              <a:spcAft>
                <a:spcPct val="0"/>
              </a:spcAft>
            </a:pPr>
            <a:endParaRPr lang="en-US" sz="900" dirty="0" smtClean="0">
              <a:latin typeface="Arial" pitchFamily="34" charset="0"/>
              <a:ea typeface="Times New Roman" pitchFamily="18" charset="0"/>
            </a:endParaRPr>
          </a:p>
          <a:p>
            <a:pPr eaLnBrk="0" fontAlgn="base" hangingPunct="0">
              <a:spcBef>
                <a:spcPct val="0"/>
              </a:spcBef>
              <a:spcAft>
                <a:spcPct val="0"/>
              </a:spcAft>
            </a:pPr>
            <a:r>
              <a:rPr lang="en-US" sz="2300" dirty="0" smtClean="0">
                <a:latin typeface="Arial" pitchFamily="34" charset="0"/>
                <a:ea typeface="Times New Roman" pitchFamily="18" charset="0"/>
              </a:rPr>
              <a:t>The main problem is that ILL community (OCLC WRS/ILLiad) workflow lacks essential tools for effective article requests, i.e.:</a:t>
            </a:r>
          </a:p>
          <a:p>
            <a:pPr marL="477901" indent="-477901" eaLnBrk="0" fontAlgn="base" hangingPunct="0">
              <a:spcBef>
                <a:spcPct val="0"/>
              </a:spcBef>
              <a:spcAft>
                <a:spcPct val="0"/>
              </a:spcAft>
              <a:buFont typeface="Arial" pitchFamily="34" charset="0"/>
              <a:buChar char="•"/>
            </a:pPr>
            <a:endParaRPr lang="en-US" sz="800" dirty="0" smtClean="0">
              <a:latin typeface="Arial" pitchFamily="34" charset="0"/>
              <a:ea typeface="Times New Roman" pitchFamily="18" charset="0"/>
            </a:endParaRPr>
          </a:p>
          <a:p>
            <a:pPr marL="477901" indent="-477901" eaLnBrk="0" fontAlgn="base" hangingPunct="0">
              <a:spcBef>
                <a:spcPct val="0"/>
              </a:spcBef>
              <a:spcAft>
                <a:spcPct val="0"/>
              </a:spcAft>
              <a:buFont typeface="Arial" pitchFamily="34" charset="0"/>
              <a:buChar char="•"/>
            </a:pPr>
            <a:r>
              <a:rPr lang="en-US" sz="2300" dirty="0" smtClean="0">
                <a:latin typeface="Arial" pitchFamily="34" charset="0"/>
                <a:ea typeface="Times New Roman" pitchFamily="18" charset="0"/>
              </a:rPr>
              <a:t>Direct Request for Articles</a:t>
            </a:r>
            <a:endParaRPr lang="en-US" sz="800" dirty="0" smtClean="0">
              <a:latin typeface="Arial" pitchFamily="34" charset="0"/>
              <a:ea typeface="Times New Roman" pitchFamily="18" charset="0"/>
            </a:endParaRPr>
          </a:p>
          <a:p>
            <a:pPr marL="477901" indent="-477901" eaLnBrk="0" fontAlgn="base" hangingPunct="0">
              <a:spcBef>
                <a:spcPct val="0"/>
              </a:spcBef>
              <a:spcAft>
                <a:spcPct val="0"/>
              </a:spcAft>
              <a:buFont typeface="Arial" pitchFamily="34" charset="0"/>
              <a:buChar char="•"/>
            </a:pPr>
            <a:r>
              <a:rPr lang="en-US" sz="2300" dirty="0" smtClean="0">
                <a:latin typeface="Arial" pitchFamily="34" charset="0"/>
                <a:ea typeface="Times New Roman" pitchFamily="18" charset="0"/>
              </a:rPr>
              <a:t>Discovery of libraries actual journal holdings (and provisions);</a:t>
            </a:r>
          </a:p>
          <a:p>
            <a:pPr marL="955799" lvl="1" indent="-477901" eaLnBrk="0" fontAlgn="base" hangingPunct="0">
              <a:spcBef>
                <a:spcPct val="0"/>
              </a:spcBef>
              <a:spcAft>
                <a:spcPct val="0"/>
              </a:spcAft>
              <a:buFont typeface="Arial" pitchFamily="34" charset="0"/>
              <a:buChar char="•"/>
            </a:pPr>
            <a:r>
              <a:rPr lang="en-US" sz="2300" dirty="0" smtClean="0">
                <a:latin typeface="Arial" pitchFamily="34" charset="0"/>
                <a:ea typeface="Times New Roman" pitchFamily="18" charset="0"/>
              </a:rPr>
              <a:t>license terms are local, except for libraries adding ILLOK to summary holdings (LHR)</a:t>
            </a:r>
          </a:p>
          <a:p>
            <a:pPr marL="955799" lvl="1" indent="-477901" eaLnBrk="0" fontAlgn="base" hangingPunct="0">
              <a:spcBef>
                <a:spcPct val="0"/>
              </a:spcBef>
              <a:spcAft>
                <a:spcPct val="0"/>
              </a:spcAft>
              <a:buFont typeface="Arial" pitchFamily="34" charset="0"/>
              <a:buChar char="•"/>
            </a:pPr>
            <a:r>
              <a:rPr lang="en-US" sz="2300" dirty="0" smtClean="0">
                <a:latin typeface="Arial" pitchFamily="34" charset="0"/>
                <a:ea typeface="Times New Roman" pitchFamily="18" charset="0"/>
              </a:rPr>
              <a:t>library holdings in print, microform, and electronic are not FRBR-</a:t>
            </a:r>
            <a:r>
              <a:rPr lang="en-US" sz="2300" dirty="0" err="1" smtClean="0">
                <a:latin typeface="Arial" pitchFamily="34" charset="0"/>
                <a:ea typeface="Times New Roman" pitchFamily="18" charset="0"/>
              </a:rPr>
              <a:t>ized</a:t>
            </a:r>
            <a:r>
              <a:rPr lang="en-US" sz="2300" dirty="0" smtClean="0">
                <a:latin typeface="Arial" pitchFamily="34" charset="0"/>
                <a:ea typeface="Times New Roman" pitchFamily="18" charset="0"/>
              </a:rPr>
              <a:t>, so borrowing libraries lack the tools they need for efficient article resource sharing.</a:t>
            </a:r>
            <a:endParaRPr lang="en-US" sz="2300" dirty="0" smtClean="0">
              <a:latin typeface="Arial" pitchFamily="34" charset="0"/>
            </a:endParaRPr>
          </a:p>
          <a:p>
            <a:pPr marL="477901" indent="-477901" eaLnBrk="0" fontAlgn="base" hangingPunct="0">
              <a:spcBef>
                <a:spcPct val="0"/>
              </a:spcBef>
              <a:spcAft>
                <a:spcPct val="0"/>
              </a:spcAft>
            </a:pPr>
            <a:endParaRPr lang="en-US" sz="900" dirty="0" smtClean="0">
              <a:latin typeface="Arial" pitchFamily="34" charset="0"/>
              <a:ea typeface="Times New Roman" pitchFamily="18" charset="0"/>
            </a:endParaRPr>
          </a:p>
        </p:txBody>
      </p:sp>
      <p:sp>
        <p:nvSpPr>
          <p:cNvPr id="4" name="Rectangle 15"/>
          <p:cNvSpPr>
            <a:spLocks noChangeArrowheads="1"/>
          </p:cNvSpPr>
          <p:nvPr/>
        </p:nvSpPr>
        <p:spPr bwMode="auto">
          <a:xfrm>
            <a:off x="0" y="-79251"/>
            <a:ext cx="9601200" cy="951018"/>
          </a:xfrm>
          <a:prstGeom prst="rect">
            <a:avLst/>
          </a:prstGeom>
          <a:solidFill>
            <a:srgbClr val="383855"/>
          </a:solidFill>
          <a:ln w="9525">
            <a:noFill/>
            <a:miter lim="800000"/>
            <a:headEnd/>
            <a:tailEnd/>
          </a:ln>
          <a:effectLst>
            <a:outerShdw dist="25400" dir="5400000" algn="ctr" rotWithShape="0">
              <a:srgbClr val="808080"/>
            </a:outerShdw>
          </a:effectLst>
        </p:spPr>
        <p:txBody>
          <a:bodyPr wrap="none" lIns="95580" tIns="47790" rIns="95580" bIns="47790" anchor="ctr"/>
          <a:lstStyle/>
          <a:p>
            <a:pPr eaLnBrk="0" hangingPunct="0">
              <a:buFontTx/>
              <a:buChar char="•"/>
              <a:defRPr/>
            </a:pPr>
            <a:endParaRPr lang="en-US" sz="3300" dirty="0">
              <a:solidFill>
                <a:srgbClr val="000000"/>
              </a:solidFill>
              <a:latin typeface="Arial" charset="0"/>
              <a:ea typeface="ＭＳ Ｐゴシック" pitchFamily="-32" charset="-128"/>
            </a:endParaRPr>
          </a:p>
        </p:txBody>
      </p:sp>
      <p:pic>
        <p:nvPicPr>
          <p:cNvPr id="5" name="Picture 20" descr="IDS final logo for PP"/>
          <p:cNvPicPr>
            <a:picLocks noChangeAspect="1" noChangeArrowheads="1"/>
          </p:cNvPicPr>
          <p:nvPr/>
        </p:nvPicPr>
        <p:blipFill>
          <a:blip r:embed="rId3">
            <a:clrChange>
              <a:clrFrom>
                <a:srgbClr val="41415D"/>
              </a:clrFrom>
              <a:clrTo>
                <a:srgbClr val="41415D">
                  <a:alpha val="0"/>
                </a:srgbClr>
              </a:clrTo>
            </a:clrChange>
          </a:blip>
          <a:srcRect/>
          <a:stretch>
            <a:fillRect/>
          </a:stretch>
        </p:blipFill>
        <p:spPr bwMode="auto">
          <a:xfrm>
            <a:off x="160020" y="-237755"/>
            <a:ext cx="2960370" cy="1433132"/>
          </a:xfrm>
          <a:prstGeom prst="rect">
            <a:avLst/>
          </a:prstGeom>
          <a:noFill/>
          <a:ln w="9525">
            <a:noFill/>
            <a:miter lim="800000"/>
            <a:headEnd/>
            <a:tailEnd/>
          </a:ln>
        </p:spPr>
      </p:pic>
      <p:sp>
        <p:nvSpPr>
          <p:cNvPr id="6" name="Rectangle 5"/>
          <p:cNvSpPr/>
          <p:nvPr/>
        </p:nvSpPr>
        <p:spPr>
          <a:xfrm>
            <a:off x="0" y="4596589"/>
            <a:ext cx="9601200" cy="2064617"/>
          </a:xfrm>
          <a:prstGeom prst="rect">
            <a:avLst/>
          </a:prstGeom>
        </p:spPr>
        <p:txBody>
          <a:bodyPr wrap="square" lIns="95580" tIns="47790" rIns="95580" bIns="47790">
            <a:spAutoFit/>
          </a:bodyPr>
          <a:lstStyle/>
          <a:p>
            <a:pPr marL="477901" indent="-477901"/>
            <a:endParaRPr lang="en-US" sz="1700" b="1" dirty="0" smtClean="0"/>
          </a:p>
          <a:p>
            <a:pPr marL="477901" indent="-477901"/>
            <a:r>
              <a:rPr lang="en-US" sz="2500" b="1" u="sng" dirty="0" smtClean="0">
                <a:latin typeface="Arial" pitchFamily="34" charset="0"/>
                <a:ea typeface="Times New Roman" pitchFamily="18" charset="0"/>
              </a:rPr>
              <a:t>Solution</a:t>
            </a:r>
          </a:p>
          <a:p>
            <a:pPr marL="477901" indent="-477901"/>
            <a:endParaRPr lang="en-US" sz="900" b="1" dirty="0" smtClean="0">
              <a:latin typeface="Arial" pitchFamily="34" charset="0"/>
              <a:cs typeface="Arial" pitchFamily="34" charset="0"/>
            </a:endParaRPr>
          </a:p>
          <a:p>
            <a:pPr marL="358425" indent="-358425">
              <a:buFont typeface="Arial" pitchFamily="34" charset="0"/>
              <a:buChar char="•"/>
            </a:pPr>
            <a:r>
              <a:rPr lang="en-US" sz="2300" dirty="0" smtClean="0">
                <a:latin typeface="Arial" pitchFamily="34" charset="0"/>
                <a:ea typeface="Times New Roman" pitchFamily="18" charset="0"/>
              </a:rPr>
              <a:t>Develop the IDS Service like service in partnership with Atlas &amp; OCLC as a service that can be utilized by WRS &amp; ILLiad libraries. </a:t>
            </a:r>
          </a:p>
          <a:p>
            <a:pPr marL="358425" indent="-358425">
              <a:buFont typeface="Arial" pitchFamily="34" charset="0"/>
              <a:buChar char="•"/>
            </a:pPr>
            <a:endParaRPr lang="en-US" sz="800" dirty="0" smtClean="0">
              <a:latin typeface="Arial" pitchFamily="34" charset="0"/>
              <a:ea typeface="Times New Roman" pitchFamily="18" charset="0"/>
            </a:endParaRPr>
          </a:p>
          <a:p>
            <a:pPr marL="358425" indent="-358425">
              <a:buFont typeface="Arial" pitchFamily="34" charset="0"/>
              <a:buChar char="•"/>
            </a:pPr>
            <a:r>
              <a:rPr lang="en-US" sz="2300" dirty="0" smtClean="0">
                <a:latin typeface="Arial" pitchFamily="34" charset="0"/>
                <a:ea typeface="Times New Roman" pitchFamily="18" charset="0"/>
              </a:rPr>
              <a:t>Explore adding local ERM functionality to the generic ERM service.</a:t>
            </a:r>
          </a:p>
        </p:txBody>
      </p:sp>
      <p:sp>
        <p:nvSpPr>
          <p:cNvPr id="7" name="TextBox 6"/>
          <p:cNvSpPr txBox="1"/>
          <p:nvPr/>
        </p:nvSpPr>
        <p:spPr>
          <a:xfrm>
            <a:off x="3886200" y="100589"/>
            <a:ext cx="5562600" cy="646331"/>
          </a:xfrm>
          <a:prstGeom prst="rect">
            <a:avLst/>
          </a:prstGeom>
          <a:noFill/>
        </p:spPr>
        <p:txBody>
          <a:bodyPr wrap="square" lIns="91431" tIns="45715" rIns="91431" bIns="45715" rtlCol="0">
            <a:spAutoFit/>
          </a:bodyPr>
          <a:lstStyle/>
          <a:p>
            <a:pPr algn="r"/>
            <a:r>
              <a:rPr lang="en-US" sz="3600" dirty="0" smtClean="0">
                <a:solidFill>
                  <a:schemeClr val="bg1"/>
                </a:solidFill>
              </a:rPr>
              <a:t>OCLC, Atlas &amp; IDS Project</a:t>
            </a:r>
            <a:endParaRPr lang="en-US" sz="3600" dirty="0">
              <a:solidFill>
                <a:schemeClr val="bg1"/>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5"/>
          <p:cNvSpPr>
            <a:spLocks noChangeArrowheads="1"/>
          </p:cNvSpPr>
          <p:nvPr/>
        </p:nvSpPr>
        <p:spPr bwMode="auto">
          <a:xfrm>
            <a:off x="0" y="0"/>
            <a:ext cx="9601200" cy="951018"/>
          </a:xfrm>
          <a:prstGeom prst="rect">
            <a:avLst/>
          </a:prstGeom>
          <a:solidFill>
            <a:srgbClr val="383855"/>
          </a:solidFill>
          <a:ln w="9525">
            <a:noFill/>
            <a:miter lim="800000"/>
            <a:headEnd/>
            <a:tailEnd/>
          </a:ln>
          <a:effectLst>
            <a:outerShdw dist="25400" dir="5400000" algn="ctr" rotWithShape="0">
              <a:srgbClr val="808080"/>
            </a:outerShdw>
          </a:effectLst>
        </p:spPr>
        <p:txBody>
          <a:bodyPr wrap="none" lIns="91431" tIns="45715" rIns="91431" bIns="45715" anchor="ctr"/>
          <a:lstStyle/>
          <a:p>
            <a:pPr eaLnBrk="0" hangingPunct="0">
              <a:buFontTx/>
              <a:buChar char="•"/>
              <a:defRPr/>
            </a:pPr>
            <a:endParaRPr lang="en-US" sz="3300" dirty="0">
              <a:solidFill>
                <a:srgbClr val="000000"/>
              </a:solidFill>
              <a:latin typeface="Arial" charset="0"/>
              <a:ea typeface="ＭＳ Ｐゴシック" pitchFamily="-32" charset="-128"/>
            </a:endParaRPr>
          </a:p>
        </p:txBody>
      </p:sp>
      <p:sp>
        <p:nvSpPr>
          <p:cNvPr id="2" name="Title 1"/>
          <p:cNvSpPr>
            <a:spLocks noGrp="1"/>
          </p:cNvSpPr>
          <p:nvPr>
            <p:ph type="title"/>
          </p:nvPr>
        </p:nvSpPr>
        <p:spPr>
          <a:xfrm>
            <a:off x="5052060" y="109855"/>
            <a:ext cx="4549140" cy="713264"/>
          </a:xfrm>
        </p:spPr>
        <p:txBody>
          <a:bodyPr>
            <a:normAutofit fontScale="90000"/>
          </a:bodyPr>
          <a:lstStyle/>
          <a:p>
            <a:r>
              <a:rPr lang="en-US" dirty="0" smtClean="0">
                <a:solidFill>
                  <a:schemeClr val="bg1"/>
                </a:solidFill>
              </a:rPr>
              <a:t>Workflow Toolkit </a:t>
            </a:r>
            <a:endParaRPr lang="en-US" dirty="0">
              <a:solidFill>
                <a:schemeClr val="bg1"/>
              </a:solidFill>
            </a:endParaRPr>
          </a:p>
        </p:txBody>
      </p:sp>
      <p:pic>
        <p:nvPicPr>
          <p:cNvPr id="3075" name="Picture 3"/>
          <p:cNvPicPr>
            <a:picLocks noChangeAspect="1" noChangeArrowheads="1"/>
          </p:cNvPicPr>
          <p:nvPr/>
        </p:nvPicPr>
        <p:blipFill>
          <a:blip r:embed="rId3"/>
          <a:srcRect/>
          <a:stretch>
            <a:fillRect/>
          </a:stretch>
        </p:blipFill>
        <p:spPr bwMode="auto">
          <a:xfrm>
            <a:off x="0" y="975520"/>
            <a:ext cx="5880735" cy="4428179"/>
          </a:xfrm>
          <a:prstGeom prst="rect">
            <a:avLst/>
          </a:prstGeom>
          <a:noFill/>
          <a:ln w="9525">
            <a:noFill/>
            <a:miter lim="800000"/>
            <a:headEnd/>
            <a:tailEnd/>
          </a:ln>
          <a:effectLst/>
        </p:spPr>
      </p:pic>
      <p:pic>
        <p:nvPicPr>
          <p:cNvPr id="3077" name="Picture 5"/>
          <p:cNvPicPr>
            <a:picLocks noChangeAspect="1" noChangeArrowheads="1"/>
          </p:cNvPicPr>
          <p:nvPr/>
        </p:nvPicPr>
        <p:blipFill>
          <a:blip r:embed="rId4"/>
          <a:srcRect r="4218"/>
          <a:stretch>
            <a:fillRect/>
          </a:stretch>
        </p:blipFill>
        <p:spPr bwMode="auto">
          <a:xfrm>
            <a:off x="4150524" y="2704463"/>
            <a:ext cx="5450681" cy="4428179"/>
          </a:xfrm>
          <a:prstGeom prst="rect">
            <a:avLst/>
          </a:prstGeom>
          <a:noFill/>
          <a:ln w="9525">
            <a:noFill/>
            <a:miter lim="800000"/>
            <a:headEnd/>
            <a:tailEnd/>
          </a:ln>
          <a:effectLst/>
        </p:spPr>
      </p:pic>
      <p:pic>
        <p:nvPicPr>
          <p:cNvPr id="6" name="Picture 20" descr="IDS final logo for PP"/>
          <p:cNvPicPr>
            <a:picLocks noChangeAspect="1" noChangeArrowheads="1"/>
          </p:cNvPicPr>
          <p:nvPr/>
        </p:nvPicPr>
        <p:blipFill>
          <a:blip r:embed="rId5">
            <a:clrChange>
              <a:clrFrom>
                <a:srgbClr val="41415D"/>
              </a:clrFrom>
              <a:clrTo>
                <a:srgbClr val="41415D">
                  <a:alpha val="0"/>
                </a:srgbClr>
              </a:clrTo>
            </a:clrChange>
          </a:blip>
          <a:srcRect/>
          <a:stretch>
            <a:fillRect/>
          </a:stretch>
        </p:blipFill>
        <p:spPr bwMode="auto">
          <a:xfrm>
            <a:off x="160020" y="-243681"/>
            <a:ext cx="2960370" cy="143313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 calcmode="lin" valueType="num">
                                      <p:cBhvr additive="base">
                                        <p:cTn id="7" dur="500" fill="hold"/>
                                        <p:tgtEl>
                                          <p:spTgt spid="3077"/>
                                        </p:tgtEl>
                                        <p:attrNameLst>
                                          <p:attrName>ppt_x</p:attrName>
                                        </p:attrNameLst>
                                      </p:cBhvr>
                                      <p:tavLst>
                                        <p:tav tm="0">
                                          <p:val>
                                            <p:strVal val="#ppt_x"/>
                                          </p:val>
                                        </p:tav>
                                        <p:tav tm="100000">
                                          <p:val>
                                            <p:strVal val="#ppt_x"/>
                                          </p:val>
                                        </p:tav>
                                      </p:tavLst>
                                    </p:anim>
                                    <p:anim calcmode="lin" valueType="num">
                                      <p:cBhvr additive="base">
                                        <p:cTn id="8" dur="500" fill="hold"/>
                                        <p:tgtEl>
                                          <p:spTgt spid="30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 y="0"/>
            <a:ext cx="8641080" cy="792515"/>
          </a:xfrm>
        </p:spPr>
        <p:txBody>
          <a:bodyPr>
            <a:normAutofit fontScale="90000"/>
          </a:bodyPr>
          <a:lstStyle/>
          <a:p>
            <a:r>
              <a:rPr lang="en-US" dirty="0" smtClean="0"/>
              <a:t>Workflow Toolkit </a:t>
            </a:r>
            <a:r>
              <a:rPr lang="en-US" sz="2200" dirty="0" smtClean="0"/>
              <a:t>version 2 </a:t>
            </a:r>
            <a:r>
              <a:rPr lang="en-US" sz="2200" dirty="0" smtClean="0">
                <a:hlinkClick r:id="rId3"/>
              </a:rPr>
              <a:t>http://toolkit.idsproject.org/</a:t>
            </a:r>
            <a:r>
              <a:rPr lang="en-US" sz="2200" dirty="0" smtClean="0"/>
              <a:t> </a:t>
            </a:r>
            <a:endParaRPr lang="en-US" sz="2200" dirty="0"/>
          </a:p>
        </p:txBody>
      </p:sp>
      <p:pic>
        <p:nvPicPr>
          <p:cNvPr id="4098" name="Picture 2"/>
          <p:cNvPicPr>
            <a:picLocks noChangeAspect="1" noChangeArrowheads="1"/>
          </p:cNvPicPr>
          <p:nvPr/>
        </p:nvPicPr>
        <p:blipFill>
          <a:blip r:embed="rId4"/>
          <a:srcRect/>
          <a:stretch>
            <a:fillRect/>
          </a:stretch>
        </p:blipFill>
        <p:spPr bwMode="auto">
          <a:xfrm>
            <a:off x="0" y="792520"/>
            <a:ext cx="5820728" cy="4428179"/>
          </a:xfrm>
          <a:prstGeom prst="rect">
            <a:avLst/>
          </a:prstGeom>
          <a:noFill/>
          <a:ln w="9525">
            <a:noFill/>
            <a:miter lim="800000"/>
            <a:headEnd/>
            <a:tailEnd/>
          </a:ln>
          <a:effectLst/>
        </p:spPr>
      </p:pic>
      <p:pic>
        <p:nvPicPr>
          <p:cNvPr id="4099" name="Picture 3"/>
          <p:cNvPicPr>
            <a:picLocks noChangeAspect="1" noChangeArrowheads="1"/>
          </p:cNvPicPr>
          <p:nvPr/>
        </p:nvPicPr>
        <p:blipFill>
          <a:blip r:embed="rId5"/>
          <a:srcRect/>
          <a:stretch>
            <a:fillRect/>
          </a:stretch>
        </p:blipFill>
        <p:spPr bwMode="auto">
          <a:xfrm>
            <a:off x="1440180" y="3338471"/>
            <a:ext cx="5840730" cy="3714916"/>
          </a:xfrm>
          <a:prstGeom prst="rect">
            <a:avLst/>
          </a:prstGeom>
          <a:noFill/>
          <a:ln w="9525">
            <a:noFill/>
            <a:miter lim="800000"/>
            <a:headEnd/>
            <a:tailEnd/>
          </a:ln>
          <a:effectLst/>
        </p:spPr>
      </p:pic>
      <p:pic>
        <p:nvPicPr>
          <p:cNvPr id="4100" name="Picture 4"/>
          <p:cNvPicPr>
            <a:picLocks noChangeAspect="1" noChangeArrowheads="1"/>
          </p:cNvPicPr>
          <p:nvPr/>
        </p:nvPicPr>
        <p:blipFill>
          <a:blip r:embed="rId6"/>
          <a:srcRect/>
          <a:stretch>
            <a:fillRect/>
          </a:stretch>
        </p:blipFill>
        <p:spPr bwMode="auto">
          <a:xfrm>
            <a:off x="4400550" y="1505779"/>
            <a:ext cx="5200650" cy="392442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additive="base">
                                        <p:cTn id="7" dur="2000" fill="hold"/>
                                        <p:tgtEl>
                                          <p:spTgt spid="4099"/>
                                        </p:tgtEl>
                                        <p:attrNameLst>
                                          <p:attrName>ppt_x</p:attrName>
                                        </p:attrNameLst>
                                      </p:cBhvr>
                                      <p:tavLst>
                                        <p:tav tm="0">
                                          <p:val>
                                            <p:strVal val="#ppt_x"/>
                                          </p:val>
                                        </p:tav>
                                        <p:tav tm="100000">
                                          <p:val>
                                            <p:strVal val="#ppt_x"/>
                                          </p:val>
                                        </p:tav>
                                      </p:tavLst>
                                    </p:anim>
                                    <p:anim calcmode="lin" valueType="num">
                                      <p:cBhvr additive="base">
                                        <p:cTn id="8" dur="2000" fill="hold"/>
                                        <p:tgtEl>
                                          <p:spTgt spid="4099"/>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4100"/>
                                        </p:tgtEl>
                                        <p:attrNameLst>
                                          <p:attrName>style.visibility</p:attrName>
                                        </p:attrNameLst>
                                      </p:cBhvr>
                                      <p:to>
                                        <p:strVal val="visible"/>
                                      </p:to>
                                    </p:set>
                                    <p:anim calcmode="lin" valueType="num">
                                      <p:cBhvr additive="base">
                                        <p:cTn id="12" dur="1000" fill="hold"/>
                                        <p:tgtEl>
                                          <p:spTgt spid="4100"/>
                                        </p:tgtEl>
                                        <p:attrNameLst>
                                          <p:attrName>ppt_x</p:attrName>
                                        </p:attrNameLst>
                                      </p:cBhvr>
                                      <p:tavLst>
                                        <p:tav tm="0">
                                          <p:val>
                                            <p:strVal val="#ppt_x"/>
                                          </p:val>
                                        </p:tav>
                                        <p:tav tm="100000">
                                          <p:val>
                                            <p:strVal val="#ppt_x"/>
                                          </p:val>
                                        </p:tav>
                                      </p:tavLst>
                                    </p:anim>
                                    <p:anim calcmode="lin" valueType="num">
                                      <p:cBhvr additive="base">
                                        <p:cTn id="13" dur="10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3120"/>
            <a:ext cx="8641080" cy="823885"/>
          </a:xfrm>
        </p:spPr>
        <p:txBody>
          <a:bodyPr/>
          <a:lstStyle/>
          <a:p>
            <a:r>
              <a:rPr lang="en-US" dirty="0" smtClean="0"/>
              <a:t>Continual Innovation</a:t>
            </a:r>
            <a:endParaRPr lang="en-US" dirty="0"/>
          </a:p>
        </p:txBody>
      </p:sp>
      <p:sp>
        <p:nvSpPr>
          <p:cNvPr id="3" name="TextBox 2"/>
          <p:cNvSpPr txBox="1"/>
          <p:nvPr/>
        </p:nvSpPr>
        <p:spPr>
          <a:xfrm>
            <a:off x="560070" y="1599327"/>
            <a:ext cx="8401050" cy="4374608"/>
          </a:xfrm>
          <a:prstGeom prst="rect">
            <a:avLst/>
          </a:prstGeom>
          <a:noFill/>
        </p:spPr>
        <p:txBody>
          <a:bodyPr wrap="square" lIns="95580" tIns="47790" rIns="95580" bIns="47790" rtlCol="0">
            <a:spAutoFit/>
          </a:bodyPr>
          <a:lstStyle/>
          <a:p>
            <a:r>
              <a:rPr lang="en-US" sz="3800" b="1" dirty="0" smtClean="0"/>
              <a:t>Projects in Progress…</a:t>
            </a:r>
          </a:p>
          <a:p>
            <a:pPr marL="537637" indent="-537637"/>
            <a:endParaRPr lang="en-US" sz="2900" b="1" dirty="0" smtClean="0"/>
          </a:p>
          <a:p>
            <a:pPr marL="537637" indent="-537637"/>
            <a:r>
              <a:rPr lang="en-US" sz="2900" b="1" dirty="0" smtClean="0"/>
              <a:t>Technology Advisory Group (TAG)</a:t>
            </a:r>
          </a:p>
          <a:p>
            <a:pPr marL="537637" indent="-537637">
              <a:buFont typeface="Arial" pitchFamily="34" charset="0"/>
              <a:buChar char="•"/>
            </a:pPr>
            <a:r>
              <a:rPr lang="en-US" sz="2900" dirty="0" smtClean="0"/>
              <a:t>IDS Search Engine – consortia catalog based on </a:t>
            </a:r>
            <a:r>
              <a:rPr lang="en-US" sz="2900" dirty="0" err="1" smtClean="0"/>
              <a:t>Worldcat</a:t>
            </a:r>
            <a:r>
              <a:rPr lang="en-US" sz="2900" dirty="0" smtClean="0"/>
              <a:t> API &amp; other services.</a:t>
            </a:r>
          </a:p>
          <a:p>
            <a:pPr marL="537637" indent="-537637">
              <a:buFont typeface="Arial" pitchFamily="34" charset="0"/>
              <a:buChar char="•"/>
            </a:pPr>
            <a:endParaRPr lang="en-US" sz="1000" dirty="0" smtClean="0"/>
          </a:p>
          <a:p>
            <a:pPr marL="537637" indent="-537637">
              <a:buFont typeface="Arial" pitchFamily="34" charset="0"/>
              <a:buChar char="•"/>
            </a:pPr>
            <a:r>
              <a:rPr lang="en-US" sz="2900" dirty="0" smtClean="0"/>
              <a:t>Workflow enhancements</a:t>
            </a:r>
          </a:p>
          <a:p>
            <a:pPr marL="537637" indent="-537637"/>
            <a:endParaRPr lang="en-US" sz="2900" dirty="0" smtClean="0"/>
          </a:p>
          <a:p>
            <a:pPr marL="537637" indent="-537637"/>
            <a:r>
              <a:rPr lang="en-US" sz="2900" b="1" dirty="0" smtClean="0"/>
              <a:t>GIST Project</a:t>
            </a:r>
          </a:p>
          <a:p>
            <a:pPr marL="537637" indent="-537637">
              <a:buFont typeface="Arial" pitchFamily="34" charset="0"/>
              <a:buChar char="•"/>
            </a:pPr>
            <a:r>
              <a:rPr lang="en-US" sz="2900" dirty="0" smtClean="0"/>
              <a:t>Getting It System Toolkit (GIST)</a:t>
            </a:r>
            <a:endParaRPr lang="en-US" sz="2900" dirty="0"/>
          </a:p>
        </p:txBody>
      </p:sp>
      <p:sp>
        <p:nvSpPr>
          <p:cNvPr id="4" name="Rectangle 15"/>
          <p:cNvSpPr>
            <a:spLocks noChangeArrowheads="1"/>
          </p:cNvSpPr>
          <p:nvPr/>
        </p:nvSpPr>
        <p:spPr bwMode="auto">
          <a:xfrm>
            <a:off x="0" y="-8977"/>
            <a:ext cx="9601200" cy="951018"/>
          </a:xfrm>
          <a:prstGeom prst="rect">
            <a:avLst/>
          </a:prstGeom>
          <a:solidFill>
            <a:srgbClr val="383855"/>
          </a:solidFill>
          <a:ln w="9525">
            <a:noFill/>
            <a:miter lim="800000"/>
            <a:headEnd/>
            <a:tailEnd/>
          </a:ln>
          <a:effectLst>
            <a:outerShdw dist="25400" dir="5400000" algn="ctr" rotWithShape="0">
              <a:srgbClr val="808080"/>
            </a:outerShdw>
          </a:effectLst>
        </p:spPr>
        <p:txBody>
          <a:bodyPr wrap="none" lIns="91431" tIns="45715" rIns="91431" bIns="45715" anchor="ctr"/>
          <a:lstStyle/>
          <a:p>
            <a:pPr eaLnBrk="0" hangingPunct="0">
              <a:buFontTx/>
              <a:buChar char="•"/>
              <a:defRPr/>
            </a:pPr>
            <a:endParaRPr lang="en-US" sz="3300" dirty="0">
              <a:solidFill>
                <a:srgbClr val="000000"/>
              </a:solidFill>
              <a:latin typeface="Arial" charset="0"/>
              <a:ea typeface="ＭＳ Ｐゴシック" pitchFamily="-32" charset="-128"/>
            </a:endParaRPr>
          </a:p>
        </p:txBody>
      </p:sp>
      <p:pic>
        <p:nvPicPr>
          <p:cNvPr id="5" name="Picture 20" descr="IDS final logo for PP"/>
          <p:cNvPicPr>
            <a:picLocks noChangeAspect="1" noChangeArrowheads="1"/>
          </p:cNvPicPr>
          <p:nvPr/>
        </p:nvPicPr>
        <p:blipFill>
          <a:blip r:embed="rId3">
            <a:clrChange>
              <a:clrFrom>
                <a:srgbClr val="41415D"/>
              </a:clrFrom>
              <a:clrTo>
                <a:srgbClr val="41415D">
                  <a:alpha val="0"/>
                </a:srgbClr>
              </a:clrTo>
            </a:clrChange>
          </a:blip>
          <a:srcRect/>
          <a:stretch>
            <a:fillRect/>
          </a:stretch>
        </p:blipFill>
        <p:spPr bwMode="auto">
          <a:xfrm>
            <a:off x="160020" y="-243681"/>
            <a:ext cx="2960370" cy="14331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240030" y="0"/>
            <a:ext cx="2960370" cy="1585031"/>
          </a:xfrm>
        </p:spPr>
        <p:txBody>
          <a:bodyPr>
            <a:normAutofit/>
          </a:bodyPr>
          <a:lstStyle/>
          <a:p>
            <a:pPr algn="l" eaLnBrk="1" hangingPunct="1"/>
            <a:r>
              <a:rPr lang="en-US" sz="3300" b="1" dirty="0" smtClean="0">
                <a:solidFill>
                  <a:schemeClr val="accent1">
                    <a:lumMod val="50000"/>
                  </a:schemeClr>
                </a:solidFill>
                <a:latin typeface="Book Antiqua" pitchFamily="18" charset="0"/>
              </a:rPr>
              <a:t>Sense-making </a:t>
            </a:r>
            <a:br>
              <a:rPr lang="en-US" sz="3300" b="1" dirty="0" smtClean="0">
                <a:solidFill>
                  <a:schemeClr val="accent1">
                    <a:lumMod val="50000"/>
                  </a:schemeClr>
                </a:solidFill>
                <a:latin typeface="Book Antiqua" pitchFamily="18" charset="0"/>
              </a:rPr>
            </a:br>
            <a:r>
              <a:rPr lang="en-US" sz="3300" b="1" dirty="0" smtClean="0">
                <a:solidFill>
                  <a:schemeClr val="accent1">
                    <a:lumMod val="50000"/>
                  </a:schemeClr>
                </a:solidFill>
                <a:latin typeface="Book Antiqua" pitchFamily="18" charset="0"/>
              </a:rPr>
              <a:t>for us &amp; users</a:t>
            </a:r>
            <a:endParaRPr lang="en-US" sz="2900" dirty="0" smtClean="0">
              <a:solidFill>
                <a:schemeClr val="accent1">
                  <a:lumMod val="50000"/>
                </a:schemeClr>
              </a:solidFill>
              <a:latin typeface="Book Antiqua" pitchFamily="18" charset="0"/>
            </a:endParaRPr>
          </a:p>
        </p:txBody>
      </p:sp>
      <p:pic>
        <p:nvPicPr>
          <p:cNvPr id="7171" name="Picture 3"/>
          <p:cNvPicPr>
            <a:picLocks noChangeAspect="1" noChangeArrowheads="1"/>
          </p:cNvPicPr>
          <p:nvPr/>
        </p:nvPicPr>
        <p:blipFill>
          <a:blip r:embed="rId3"/>
          <a:srcRect/>
          <a:stretch>
            <a:fillRect/>
          </a:stretch>
        </p:blipFill>
        <p:spPr bwMode="auto">
          <a:xfrm>
            <a:off x="0" y="5466706"/>
            <a:ext cx="2320290" cy="1665933"/>
          </a:xfrm>
          <a:prstGeom prst="rect">
            <a:avLst/>
          </a:prstGeom>
          <a:noFill/>
          <a:ln w="9525">
            <a:noFill/>
            <a:miter lim="800000"/>
            <a:headEnd/>
            <a:tailEnd/>
          </a:ln>
        </p:spPr>
      </p:pic>
      <p:pic>
        <p:nvPicPr>
          <p:cNvPr id="7172" name="Picture 4"/>
          <p:cNvPicPr>
            <a:picLocks noChangeAspect="1" noChangeArrowheads="1"/>
          </p:cNvPicPr>
          <p:nvPr/>
        </p:nvPicPr>
        <p:blipFill>
          <a:blip r:embed="rId4"/>
          <a:srcRect/>
          <a:stretch>
            <a:fillRect/>
          </a:stretch>
        </p:blipFill>
        <p:spPr bwMode="auto">
          <a:xfrm>
            <a:off x="1520190" y="5030822"/>
            <a:ext cx="2720340" cy="2101816"/>
          </a:xfrm>
          <a:prstGeom prst="rect">
            <a:avLst/>
          </a:prstGeom>
          <a:noFill/>
          <a:ln w="9525">
            <a:noFill/>
            <a:miter lim="800000"/>
            <a:headEnd/>
            <a:tailEnd/>
          </a:ln>
        </p:spPr>
      </p:pic>
      <p:pic>
        <p:nvPicPr>
          <p:cNvPr id="7173" name="Picture 5"/>
          <p:cNvPicPr>
            <a:picLocks noChangeAspect="1" noChangeArrowheads="1"/>
          </p:cNvPicPr>
          <p:nvPr/>
        </p:nvPicPr>
        <p:blipFill>
          <a:blip r:embed="rId5"/>
          <a:srcRect/>
          <a:stretch>
            <a:fillRect/>
          </a:stretch>
        </p:blipFill>
        <p:spPr bwMode="auto">
          <a:xfrm>
            <a:off x="2240280" y="5255368"/>
            <a:ext cx="2670334" cy="1877270"/>
          </a:xfrm>
          <a:prstGeom prst="rect">
            <a:avLst/>
          </a:prstGeom>
          <a:noFill/>
          <a:ln w="9525">
            <a:noFill/>
            <a:miter lim="800000"/>
            <a:headEnd/>
            <a:tailEnd/>
          </a:ln>
        </p:spPr>
      </p:pic>
      <p:pic>
        <p:nvPicPr>
          <p:cNvPr id="7174" name="Picture 6"/>
          <p:cNvPicPr>
            <a:picLocks noChangeAspect="1" noChangeArrowheads="1"/>
          </p:cNvPicPr>
          <p:nvPr/>
        </p:nvPicPr>
        <p:blipFill>
          <a:blip r:embed="rId6"/>
          <a:srcRect/>
          <a:stretch>
            <a:fillRect/>
          </a:stretch>
        </p:blipFill>
        <p:spPr bwMode="auto">
          <a:xfrm>
            <a:off x="3360420" y="4735279"/>
            <a:ext cx="3280410" cy="2397359"/>
          </a:xfrm>
          <a:prstGeom prst="rect">
            <a:avLst/>
          </a:prstGeom>
          <a:noFill/>
          <a:ln w="9525">
            <a:noFill/>
            <a:miter lim="800000"/>
            <a:headEnd/>
            <a:tailEnd/>
          </a:ln>
        </p:spPr>
      </p:pic>
      <p:pic>
        <p:nvPicPr>
          <p:cNvPr id="7175" name="Picture 7"/>
          <p:cNvPicPr>
            <a:picLocks noChangeAspect="1" noChangeArrowheads="1"/>
          </p:cNvPicPr>
          <p:nvPr/>
        </p:nvPicPr>
        <p:blipFill>
          <a:blip r:embed="rId7"/>
          <a:srcRect/>
          <a:stretch>
            <a:fillRect/>
          </a:stretch>
        </p:blipFill>
        <p:spPr bwMode="auto">
          <a:xfrm>
            <a:off x="4400550" y="4520640"/>
            <a:ext cx="4640580" cy="2611998"/>
          </a:xfrm>
          <a:prstGeom prst="rect">
            <a:avLst/>
          </a:prstGeom>
          <a:noFill/>
          <a:ln w="9525">
            <a:noFill/>
            <a:miter lim="800000"/>
            <a:headEnd/>
            <a:tailEnd/>
          </a:ln>
        </p:spPr>
      </p:pic>
      <p:pic>
        <p:nvPicPr>
          <p:cNvPr id="7176" name="Picture 8"/>
          <p:cNvPicPr>
            <a:picLocks noChangeAspect="1" noChangeArrowheads="1"/>
          </p:cNvPicPr>
          <p:nvPr/>
        </p:nvPicPr>
        <p:blipFill>
          <a:blip r:embed="rId8"/>
          <a:srcRect/>
          <a:stretch>
            <a:fillRect/>
          </a:stretch>
        </p:blipFill>
        <p:spPr bwMode="auto">
          <a:xfrm>
            <a:off x="6720840" y="4291141"/>
            <a:ext cx="2880360" cy="2841497"/>
          </a:xfrm>
          <a:prstGeom prst="rect">
            <a:avLst/>
          </a:prstGeom>
          <a:noFill/>
          <a:ln w="9525">
            <a:noFill/>
            <a:miter lim="800000"/>
            <a:headEnd/>
            <a:tailEnd/>
          </a:ln>
        </p:spPr>
      </p:pic>
      <p:sp>
        <p:nvSpPr>
          <p:cNvPr id="7177" name="AutoShape 9"/>
          <p:cNvSpPr>
            <a:spLocks noChangeArrowheads="1"/>
          </p:cNvSpPr>
          <p:nvPr/>
        </p:nvSpPr>
        <p:spPr bwMode="auto">
          <a:xfrm>
            <a:off x="3200400" y="2060540"/>
            <a:ext cx="2880360" cy="2060540"/>
          </a:xfrm>
          <a:custGeom>
            <a:avLst/>
            <a:gdLst>
              <a:gd name="T0" fmla="*/ 348386401 w 21600"/>
              <a:gd name="T1" fmla="*/ 90860023 h 21600"/>
              <a:gd name="T2" fmla="*/ 174193200 w 21600"/>
              <a:gd name="T3" fmla="*/ 181720047 h 21600"/>
              <a:gd name="T4" fmla="*/ 0 w 21600"/>
              <a:gd name="T5" fmla="*/ 90860023 h 21600"/>
              <a:gd name="T6" fmla="*/ 174193200 w 21600"/>
              <a:gd name="T7" fmla="*/ 0 h 21600"/>
              <a:gd name="T8" fmla="*/ 0 60000 65536"/>
              <a:gd name="T9" fmla="*/ 5898240 60000 65536"/>
              <a:gd name="T10" fmla="*/ 11796480 60000 65536"/>
              <a:gd name="T11" fmla="*/ 17694720 60000 65536"/>
              <a:gd name="T12" fmla="*/ 5400 w 21600"/>
              <a:gd name="T13" fmla="*/ 5400 h 21600"/>
              <a:gd name="T14" fmla="*/ 16200 w 21600"/>
              <a:gd name="T15" fmla="*/ 16200 h 21600"/>
            </a:gdLst>
            <a:ahLst/>
            <a:cxnLst>
              <a:cxn ang="T8">
                <a:pos x="T0" y="T1"/>
              </a:cxn>
              <a:cxn ang="T9">
                <a:pos x="T2" y="T3"/>
              </a:cxn>
              <a:cxn ang="T10">
                <a:pos x="T4" y="T5"/>
              </a:cxn>
              <a:cxn ang="T11">
                <a:pos x="T6" y="T7"/>
              </a:cxn>
            </a:cxnLst>
            <a:rect l="T12" t="T13" r="T14" b="T15"/>
            <a:pathLst>
              <a:path w="21600" h="21600">
                <a:moveTo>
                  <a:pt x="5400" y="5400"/>
                </a:moveTo>
                <a:lnTo>
                  <a:pt x="9450" y="5400"/>
                </a:lnTo>
                <a:lnTo>
                  <a:pt x="9450" y="2700"/>
                </a:lnTo>
                <a:lnTo>
                  <a:pt x="8100" y="2700"/>
                </a:lnTo>
                <a:lnTo>
                  <a:pt x="10800" y="0"/>
                </a:lnTo>
                <a:lnTo>
                  <a:pt x="13500" y="2700"/>
                </a:lnTo>
                <a:lnTo>
                  <a:pt x="12150" y="2700"/>
                </a:lnTo>
                <a:lnTo>
                  <a:pt x="12150" y="5400"/>
                </a:lnTo>
                <a:lnTo>
                  <a:pt x="16200" y="5400"/>
                </a:lnTo>
                <a:lnTo>
                  <a:pt x="16200" y="9450"/>
                </a:lnTo>
                <a:lnTo>
                  <a:pt x="18900" y="9450"/>
                </a:lnTo>
                <a:lnTo>
                  <a:pt x="18900" y="8100"/>
                </a:lnTo>
                <a:lnTo>
                  <a:pt x="21600" y="10800"/>
                </a:lnTo>
                <a:lnTo>
                  <a:pt x="18900" y="13500"/>
                </a:lnTo>
                <a:lnTo>
                  <a:pt x="18900" y="12150"/>
                </a:lnTo>
                <a:lnTo>
                  <a:pt x="16200" y="12150"/>
                </a:lnTo>
                <a:lnTo>
                  <a:pt x="16200" y="16200"/>
                </a:lnTo>
                <a:lnTo>
                  <a:pt x="12150" y="16200"/>
                </a:lnTo>
                <a:lnTo>
                  <a:pt x="12150" y="18900"/>
                </a:lnTo>
                <a:lnTo>
                  <a:pt x="13500" y="18900"/>
                </a:lnTo>
                <a:lnTo>
                  <a:pt x="10800" y="21600"/>
                </a:lnTo>
                <a:lnTo>
                  <a:pt x="8100" y="18900"/>
                </a:lnTo>
                <a:lnTo>
                  <a:pt x="9450" y="18900"/>
                </a:lnTo>
                <a:lnTo>
                  <a:pt x="9450" y="16200"/>
                </a:lnTo>
                <a:lnTo>
                  <a:pt x="5400" y="16200"/>
                </a:lnTo>
                <a:lnTo>
                  <a:pt x="5400" y="12150"/>
                </a:lnTo>
                <a:lnTo>
                  <a:pt x="2700" y="12150"/>
                </a:lnTo>
                <a:lnTo>
                  <a:pt x="2700" y="13500"/>
                </a:lnTo>
                <a:lnTo>
                  <a:pt x="0" y="10800"/>
                </a:lnTo>
                <a:lnTo>
                  <a:pt x="2700" y="8100"/>
                </a:lnTo>
                <a:lnTo>
                  <a:pt x="2700" y="9450"/>
                </a:lnTo>
                <a:lnTo>
                  <a:pt x="5400" y="9450"/>
                </a:lnTo>
                <a:close/>
              </a:path>
            </a:pathLst>
          </a:custGeom>
          <a:solidFill>
            <a:srgbClr val="FFFF99">
              <a:alpha val="76077"/>
            </a:srgbClr>
          </a:solidFill>
          <a:ln w="9525">
            <a:solidFill>
              <a:schemeClr val="tx1"/>
            </a:solidFill>
            <a:miter lim="800000"/>
            <a:headEnd/>
            <a:tailEnd/>
          </a:ln>
        </p:spPr>
        <p:txBody>
          <a:bodyPr wrap="none" lIns="95619" tIns="47809" rIns="95619" bIns="47809" anchor="ctr"/>
          <a:lstStyle/>
          <a:p>
            <a:pPr algn="ctr"/>
            <a:r>
              <a:rPr lang="en-US" b="1">
                <a:latin typeface="Calibri" pitchFamily="34" charset="0"/>
              </a:rPr>
              <a:t>Context</a:t>
            </a:r>
          </a:p>
          <a:p>
            <a:pPr algn="ctr"/>
            <a:r>
              <a:rPr lang="en-US" b="1">
                <a:latin typeface="Calibri" pitchFamily="34" charset="0"/>
              </a:rPr>
              <a:t>Sensitive</a:t>
            </a:r>
          </a:p>
          <a:p>
            <a:pPr algn="ctr"/>
            <a:r>
              <a:rPr lang="en-US" b="1">
                <a:latin typeface="Calibri" pitchFamily="34" charset="0"/>
              </a:rPr>
              <a:t>Workflow</a:t>
            </a:r>
          </a:p>
        </p:txBody>
      </p:sp>
      <p:sp>
        <p:nvSpPr>
          <p:cNvPr id="7178" name="Text Box 10"/>
          <p:cNvSpPr txBox="1">
            <a:spLocks noChangeArrowheads="1"/>
          </p:cNvSpPr>
          <p:nvPr/>
        </p:nvSpPr>
        <p:spPr bwMode="auto">
          <a:xfrm>
            <a:off x="3760470" y="4041828"/>
            <a:ext cx="2400300" cy="388940"/>
          </a:xfrm>
          <a:prstGeom prst="rect">
            <a:avLst/>
          </a:prstGeom>
          <a:noFill/>
          <a:ln w="9525">
            <a:noFill/>
            <a:miter lim="800000"/>
            <a:headEnd/>
            <a:tailEnd/>
          </a:ln>
        </p:spPr>
        <p:txBody>
          <a:bodyPr lIns="95619" tIns="47809" rIns="95619" bIns="47809">
            <a:spAutoFit/>
          </a:bodyPr>
          <a:lstStyle/>
          <a:p>
            <a:pPr>
              <a:spcBef>
                <a:spcPct val="50000"/>
              </a:spcBef>
            </a:pPr>
            <a:r>
              <a:rPr lang="en-US" b="1">
                <a:latin typeface="Calibri" pitchFamily="34" charset="0"/>
              </a:rPr>
              <a:t>Buying Domain</a:t>
            </a:r>
          </a:p>
        </p:txBody>
      </p:sp>
      <p:sp>
        <p:nvSpPr>
          <p:cNvPr id="7179" name="Text Box 11"/>
          <p:cNvSpPr txBox="1">
            <a:spLocks noChangeArrowheads="1"/>
          </p:cNvSpPr>
          <p:nvPr/>
        </p:nvSpPr>
        <p:spPr bwMode="auto">
          <a:xfrm rot="-5400000">
            <a:off x="5890639" y="2642378"/>
            <a:ext cx="1198679" cy="827521"/>
          </a:xfrm>
          <a:prstGeom prst="rect">
            <a:avLst/>
          </a:prstGeom>
          <a:noFill/>
          <a:ln w="9525">
            <a:noFill/>
            <a:miter lim="800000"/>
            <a:headEnd/>
            <a:tailEnd/>
          </a:ln>
        </p:spPr>
        <p:txBody>
          <a:bodyPr lIns="95619" tIns="47809" rIns="95619" bIns="47809">
            <a:spAutoFit/>
          </a:bodyPr>
          <a:lstStyle/>
          <a:p>
            <a:pPr>
              <a:spcBef>
                <a:spcPct val="50000"/>
              </a:spcBef>
            </a:pPr>
            <a:r>
              <a:rPr lang="en-US" b="1">
                <a:latin typeface="Calibri" pitchFamily="34" charset="0"/>
              </a:rPr>
              <a:t>Renting</a:t>
            </a:r>
          </a:p>
          <a:p>
            <a:pPr>
              <a:spcBef>
                <a:spcPct val="50000"/>
              </a:spcBef>
            </a:pPr>
            <a:r>
              <a:rPr lang="en-US" b="1">
                <a:latin typeface="Calibri" pitchFamily="34" charset="0"/>
              </a:rPr>
              <a:t>Domain</a:t>
            </a:r>
          </a:p>
        </p:txBody>
      </p:sp>
      <p:sp>
        <p:nvSpPr>
          <p:cNvPr id="7180" name="Text Box 12"/>
          <p:cNvSpPr txBox="1">
            <a:spLocks noChangeArrowheads="1"/>
          </p:cNvSpPr>
          <p:nvPr/>
        </p:nvSpPr>
        <p:spPr bwMode="auto">
          <a:xfrm rot="-5400000">
            <a:off x="1663811" y="2476069"/>
            <a:ext cx="2146396" cy="681327"/>
          </a:xfrm>
          <a:prstGeom prst="rect">
            <a:avLst/>
          </a:prstGeom>
          <a:noFill/>
          <a:ln w="9525">
            <a:noFill/>
            <a:miter lim="800000"/>
            <a:headEnd/>
            <a:tailEnd/>
          </a:ln>
        </p:spPr>
        <p:txBody>
          <a:bodyPr lIns="95619" tIns="47809" rIns="95619" bIns="47809">
            <a:spAutoFit/>
          </a:bodyPr>
          <a:lstStyle/>
          <a:p>
            <a:pPr>
              <a:spcBef>
                <a:spcPct val="50000"/>
              </a:spcBef>
            </a:pPr>
            <a:r>
              <a:rPr lang="en-US" b="1">
                <a:latin typeface="Calibri" pitchFamily="34" charset="0"/>
              </a:rPr>
              <a:t>Borrowing / Library Domain</a:t>
            </a:r>
          </a:p>
        </p:txBody>
      </p:sp>
      <p:pic>
        <p:nvPicPr>
          <p:cNvPr id="7181" name="Picture 13"/>
          <p:cNvPicPr>
            <a:picLocks noChangeAspect="1" noChangeArrowheads="1"/>
          </p:cNvPicPr>
          <p:nvPr/>
        </p:nvPicPr>
        <p:blipFill>
          <a:blip r:embed="rId9"/>
          <a:srcRect/>
          <a:stretch>
            <a:fillRect/>
          </a:stretch>
        </p:blipFill>
        <p:spPr bwMode="auto">
          <a:xfrm>
            <a:off x="0" y="2298294"/>
            <a:ext cx="2320290" cy="1743534"/>
          </a:xfrm>
          <a:prstGeom prst="rect">
            <a:avLst/>
          </a:prstGeom>
          <a:noFill/>
          <a:ln w="9525">
            <a:noFill/>
            <a:miter lim="800000"/>
            <a:headEnd/>
            <a:tailEnd/>
          </a:ln>
        </p:spPr>
      </p:pic>
      <p:sp>
        <p:nvSpPr>
          <p:cNvPr id="7182" name="Text Box 14"/>
          <p:cNvSpPr txBox="1">
            <a:spLocks noChangeArrowheads="1"/>
          </p:cNvSpPr>
          <p:nvPr/>
        </p:nvSpPr>
        <p:spPr bwMode="auto">
          <a:xfrm>
            <a:off x="3840480" y="1664282"/>
            <a:ext cx="2400300" cy="388940"/>
          </a:xfrm>
          <a:prstGeom prst="rect">
            <a:avLst/>
          </a:prstGeom>
          <a:noFill/>
          <a:ln w="9525">
            <a:noFill/>
            <a:miter lim="800000"/>
            <a:headEnd/>
            <a:tailEnd/>
          </a:ln>
        </p:spPr>
        <p:txBody>
          <a:bodyPr lIns="95619" tIns="47809" rIns="95619" bIns="47809">
            <a:spAutoFit/>
          </a:bodyPr>
          <a:lstStyle/>
          <a:p>
            <a:pPr>
              <a:spcBef>
                <a:spcPct val="50000"/>
              </a:spcBef>
            </a:pPr>
            <a:r>
              <a:rPr lang="en-US" b="1">
                <a:latin typeface="Calibri" pitchFamily="34" charset="0"/>
              </a:rPr>
              <a:t>Free Domain</a:t>
            </a:r>
          </a:p>
        </p:txBody>
      </p:sp>
      <p:pic>
        <p:nvPicPr>
          <p:cNvPr id="7183" name="Picture 15"/>
          <p:cNvPicPr>
            <a:picLocks noChangeAspect="1" noChangeArrowheads="1"/>
          </p:cNvPicPr>
          <p:nvPr/>
        </p:nvPicPr>
        <p:blipFill>
          <a:blip r:embed="rId10"/>
          <a:srcRect/>
          <a:stretch>
            <a:fillRect/>
          </a:stretch>
        </p:blipFill>
        <p:spPr bwMode="auto">
          <a:xfrm>
            <a:off x="3680460" y="0"/>
            <a:ext cx="2480310" cy="1561916"/>
          </a:xfrm>
          <a:prstGeom prst="rect">
            <a:avLst/>
          </a:prstGeom>
          <a:noFill/>
          <a:ln w="9525">
            <a:noFill/>
            <a:miter lim="800000"/>
            <a:headEnd/>
            <a:tailEnd/>
          </a:ln>
        </p:spPr>
      </p:pic>
      <p:pic>
        <p:nvPicPr>
          <p:cNvPr id="7184" name="Picture 16"/>
          <p:cNvPicPr>
            <a:picLocks noChangeAspect="1" noChangeArrowheads="1"/>
          </p:cNvPicPr>
          <p:nvPr/>
        </p:nvPicPr>
        <p:blipFill>
          <a:blip r:embed="rId11"/>
          <a:srcRect/>
          <a:stretch>
            <a:fillRect/>
          </a:stretch>
        </p:blipFill>
        <p:spPr bwMode="auto">
          <a:xfrm>
            <a:off x="4720590" y="0"/>
            <a:ext cx="2000250" cy="1613099"/>
          </a:xfrm>
          <a:prstGeom prst="rect">
            <a:avLst/>
          </a:prstGeom>
          <a:noFill/>
          <a:ln w="9525">
            <a:noFill/>
            <a:miter lim="800000"/>
            <a:headEnd/>
            <a:tailEnd/>
          </a:ln>
        </p:spPr>
      </p:pic>
      <p:pic>
        <p:nvPicPr>
          <p:cNvPr id="7185" name="Picture 17"/>
          <p:cNvPicPr>
            <a:picLocks noChangeAspect="1" noChangeArrowheads="1"/>
          </p:cNvPicPr>
          <p:nvPr/>
        </p:nvPicPr>
        <p:blipFill>
          <a:blip r:embed="rId12"/>
          <a:srcRect/>
          <a:stretch>
            <a:fillRect/>
          </a:stretch>
        </p:blipFill>
        <p:spPr bwMode="auto">
          <a:xfrm>
            <a:off x="7600950" y="792515"/>
            <a:ext cx="2000250" cy="1850854"/>
          </a:xfrm>
          <a:prstGeom prst="rect">
            <a:avLst/>
          </a:prstGeom>
          <a:noFill/>
          <a:ln w="9525">
            <a:noFill/>
            <a:miter lim="800000"/>
            <a:headEnd/>
            <a:tailEnd/>
          </a:ln>
        </p:spPr>
      </p:pic>
      <p:pic>
        <p:nvPicPr>
          <p:cNvPr id="7186" name="Picture 18"/>
          <p:cNvPicPr>
            <a:picLocks noChangeAspect="1" noChangeArrowheads="1"/>
          </p:cNvPicPr>
          <p:nvPr/>
        </p:nvPicPr>
        <p:blipFill>
          <a:blip r:embed="rId13"/>
          <a:srcRect/>
          <a:stretch>
            <a:fillRect/>
          </a:stretch>
        </p:blipFill>
        <p:spPr bwMode="auto">
          <a:xfrm>
            <a:off x="4160520" y="713264"/>
            <a:ext cx="2160270" cy="936159"/>
          </a:xfrm>
          <a:prstGeom prst="rect">
            <a:avLst/>
          </a:prstGeom>
          <a:noFill/>
          <a:ln w="9525" algn="ctr">
            <a:solidFill>
              <a:srgbClr val="FF6600"/>
            </a:solidFill>
            <a:miter lim="800000"/>
            <a:headEnd/>
            <a:tailEnd/>
          </a:ln>
        </p:spPr>
      </p:pic>
      <p:pic>
        <p:nvPicPr>
          <p:cNvPr id="7187" name="Picture 19"/>
          <p:cNvPicPr>
            <a:picLocks noChangeAspect="1" noChangeArrowheads="1"/>
          </p:cNvPicPr>
          <p:nvPr/>
        </p:nvPicPr>
        <p:blipFill>
          <a:blip r:embed="rId14"/>
          <a:srcRect/>
          <a:stretch>
            <a:fillRect/>
          </a:stretch>
        </p:blipFill>
        <p:spPr bwMode="auto">
          <a:xfrm>
            <a:off x="5280660" y="475509"/>
            <a:ext cx="1600200" cy="1150799"/>
          </a:xfrm>
          <a:prstGeom prst="rect">
            <a:avLst/>
          </a:prstGeom>
          <a:noFill/>
          <a:ln w="9525">
            <a:solidFill>
              <a:srgbClr val="00CCFF"/>
            </a:solidFill>
            <a:miter lim="800000"/>
            <a:headEnd/>
            <a:tailEnd/>
          </a:ln>
        </p:spPr>
      </p:pic>
      <p:pic>
        <p:nvPicPr>
          <p:cNvPr id="7188" name="Picture 20"/>
          <p:cNvPicPr>
            <a:picLocks noChangeAspect="1" noChangeArrowheads="1"/>
          </p:cNvPicPr>
          <p:nvPr/>
        </p:nvPicPr>
        <p:blipFill>
          <a:blip r:embed="rId15"/>
          <a:srcRect/>
          <a:stretch>
            <a:fillRect/>
          </a:stretch>
        </p:blipFill>
        <p:spPr bwMode="auto">
          <a:xfrm>
            <a:off x="7120890" y="1188773"/>
            <a:ext cx="2480310" cy="1728675"/>
          </a:xfrm>
          <a:prstGeom prst="rect">
            <a:avLst/>
          </a:prstGeom>
          <a:noFill/>
          <a:ln w="9525">
            <a:noFill/>
            <a:miter lim="800000"/>
            <a:headEnd/>
            <a:tailEnd/>
          </a:ln>
        </p:spPr>
      </p:pic>
      <p:pic>
        <p:nvPicPr>
          <p:cNvPr id="7189" name="Picture 21"/>
          <p:cNvPicPr>
            <a:picLocks noChangeAspect="1" noChangeArrowheads="1"/>
          </p:cNvPicPr>
          <p:nvPr/>
        </p:nvPicPr>
        <p:blipFill>
          <a:blip r:embed="rId16"/>
          <a:srcRect/>
          <a:stretch>
            <a:fillRect/>
          </a:stretch>
        </p:blipFill>
        <p:spPr bwMode="auto">
          <a:xfrm>
            <a:off x="7200900" y="2060540"/>
            <a:ext cx="2400300" cy="171216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p:cNvPicPr>
            <a:picLocks noChangeAspect="1" noChangeArrowheads="1"/>
          </p:cNvPicPr>
          <p:nvPr/>
        </p:nvPicPr>
        <p:blipFill>
          <a:blip r:embed="rId3" cstate="print"/>
          <a:srcRect/>
          <a:stretch>
            <a:fillRect/>
          </a:stretch>
        </p:blipFill>
        <p:spPr bwMode="auto">
          <a:xfrm>
            <a:off x="160020" y="1743534"/>
            <a:ext cx="2960370" cy="1882224"/>
          </a:xfrm>
          <a:prstGeom prst="rect">
            <a:avLst/>
          </a:prstGeom>
          <a:ln>
            <a:noFill/>
          </a:ln>
          <a:effectLst>
            <a:outerShdw blurRad="292100" dist="139700" dir="2700000" algn="tl" rotWithShape="0">
              <a:srgbClr val="333333">
                <a:alpha val="65000"/>
              </a:srgbClr>
            </a:outerShdw>
          </a:effectLst>
        </p:spPr>
      </p:pic>
      <p:sp>
        <p:nvSpPr>
          <p:cNvPr id="27654" name="Text Box 6"/>
          <p:cNvSpPr txBox="1">
            <a:spLocks noChangeArrowheads="1"/>
          </p:cNvSpPr>
          <p:nvPr/>
        </p:nvSpPr>
        <p:spPr bwMode="auto">
          <a:xfrm>
            <a:off x="80010" y="1347276"/>
            <a:ext cx="3440430" cy="358123"/>
          </a:xfrm>
          <a:prstGeom prst="rect">
            <a:avLst/>
          </a:prstGeom>
          <a:noFill/>
          <a:ln w="9525">
            <a:noFill/>
            <a:miter lim="800000"/>
            <a:headEnd/>
            <a:tailEnd/>
          </a:ln>
          <a:effectLst/>
        </p:spPr>
        <p:txBody>
          <a:bodyPr lIns="95580" tIns="47790" rIns="95580" bIns="47790">
            <a:spAutoFit/>
          </a:bodyPr>
          <a:lstStyle/>
          <a:p>
            <a:pPr>
              <a:spcBef>
                <a:spcPct val="50000"/>
              </a:spcBef>
            </a:pPr>
            <a:r>
              <a:rPr lang="en-US" sz="1700" b="1" dirty="0"/>
              <a:t>Purchase </a:t>
            </a:r>
            <a:r>
              <a:rPr lang="en-US" sz="1700" b="1" dirty="0" smtClean="0"/>
              <a:t>Request</a:t>
            </a:r>
            <a:endParaRPr lang="en-US" sz="1700" dirty="0"/>
          </a:p>
        </p:txBody>
      </p:sp>
      <p:sp>
        <p:nvSpPr>
          <p:cNvPr id="15" name="Title 14"/>
          <p:cNvSpPr>
            <a:spLocks noGrp="1"/>
          </p:cNvSpPr>
          <p:nvPr>
            <p:ph type="title"/>
          </p:nvPr>
        </p:nvSpPr>
        <p:spPr>
          <a:xfrm>
            <a:off x="240030" y="158503"/>
            <a:ext cx="9121140" cy="951018"/>
          </a:xfrm>
        </p:spPr>
        <p:txBody>
          <a:bodyPr>
            <a:normAutofit/>
          </a:bodyPr>
          <a:lstStyle/>
          <a:p>
            <a:pPr lvl="0"/>
            <a:r>
              <a:rPr lang="en-US" sz="3300" dirty="0" smtClean="0"/>
              <a:t>Getting It System Toolkit (GIST): </a:t>
            </a:r>
            <a:r>
              <a:rPr lang="en-US" sz="1700" dirty="0" smtClean="0"/>
              <a:t>http://idsproject.org/Tools/GIST.aspx  </a:t>
            </a:r>
            <a:r>
              <a:rPr lang="en-US" sz="3300" dirty="0" smtClean="0"/>
              <a:t/>
            </a:r>
            <a:br>
              <a:rPr lang="en-US" sz="3300" dirty="0" smtClean="0"/>
            </a:br>
            <a:r>
              <a:rPr lang="en-US" sz="2300" dirty="0" smtClean="0"/>
              <a:t>Focuses on enhancing Acquisition, Collection Development &amp; ILL workflow</a:t>
            </a:r>
            <a:endParaRPr lang="en-US" sz="2300" dirty="0"/>
          </a:p>
        </p:txBody>
      </p:sp>
      <p:pic>
        <p:nvPicPr>
          <p:cNvPr id="3074" name="Picture 2"/>
          <p:cNvPicPr>
            <a:picLocks noChangeAspect="1" noChangeArrowheads="1"/>
          </p:cNvPicPr>
          <p:nvPr/>
        </p:nvPicPr>
        <p:blipFill>
          <a:blip r:embed="rId4"/>
          <a:srcRect/>
          <a:stretch>
            <a:fillRect/>
          </a:stretch>
        </p:blipFill>
        <p:spPr bwMode="auto">
          <a:xfrm>
            <a:off x="5600700" y="1759435"/>
            <a:ext cx="3920490" cy="1727637"/>
          </a:xfrm>
          <a:prstGeom prst="rect">
            <a:avLst/>
          </a:prstGeom>
          <a:ln>
            <a:noFill/>
          </a:ln>
          <a:effectLst>
            <a:outerShdw blurRad="292100" dist="139700" dir="2700000" algn="tl" rotWithShape="0">
              <a:srgbClr val="333333">
                <a:alpha val="65000"/>
              </a:srgbClr>
            </a:outerShdw>
          </a:effectLst>
        </p:spPr>
      </p:pic>
      <p:sp>
        <p:nvSpPr>
          <p:cNvPr id="16" name="Text Box 6"/>
          <p:cNvSpPr txBox="1">
            <a:spLocks noChangeArrowheads="1"/>
          </p:cNvSpPr>
          <p:nvPr/>
        </p:nvSpPr>
        <p:spPr bwMode="auto">
          <a:xfrm>
            <a:off x="5600700" y="1347276"/>
            <a:ext cx="3440430" cy="358162"/>
          </a:xfrm>
          <a:prstGeom prst="rect">
            <a:avLst/>
          </a:prstGeom>
          <a:noFill/>
          <a:ln w="9525">
            <a:noFill/>
            <a:miter lim="800000"/>
            <a:headEnd/>
            <a:tailEnd/>
          </a:ln>
          <a:effectLst/>
        </p:spPr>
        <p:txBody>
          <a:bodyPr lIns="95580" tIns="47790" rIns="95580" bIns="47790">
            <a:spAutoFit/>
          </a:bodyPr>
          <a:lstStyle/>
          <a:p>
            <a:pPr>
              <a:spcBef>
                <a:spcPct val="50000"/>
              </a:spcBef>
            </a:pPr>
            <a:r>
              <a:rPr lang="en-US" sz="1700" b="1" dirty="0" smtClean="0"/>
              <a:t>Interlibrary Services Request</a:t>
            </a:r>
            <a:endParaRPr lang="en-US" sz="1700" dirty="0"/>
          </a:p>
        </p:txBody>
      </p:sp>
      <p:sp>
        <p:nvSpPr>
          <p:cNvPr id="17" name="Down Arrow Callout 16"/>
          <p:cNvSpPr/>
          <p:nvPr/>
        </p:nvSpPr>
        <p:spPr>
          <a:xfrm>
            <a:off x="160020" y="3724822"/>
            <a:ext cx="2880360" cy="634012"/>
          </a:xfrm>
          <a:prstGeom prst="downArrowCallout">
            <a:avLst/>
          </a:prstGeom>
        </p:spPr>
        <p:style>
          <a:lnRef idx="2">
            <a:schemeClr val="accent6"/>
          </a:lnRef>
          <a:fillRef idx="1">
            <a:schemeClr val="lt1"/>
          </a:fillRef>
          <a:effectRef idx="0">
            <a:schemeClr val="accent6"/>
          </a:effectRef>
          <a:fontRef idx="minor">
            <a:schemeClr val="dk1"/>
          </a:fontRef>
        </p:style>
        <p:txBody>
          <a:bodyPr lIns="95580" tIns="47790" rIns="95580" bIns="47790" rtlCol="0" anchor="ctr"/>
          <a:lstStyle/>
          <a:p>
            <a:pPr algn="ctr"/>
            <a:r>
              <a:rPr lang="en-US" dirty="0" smtClean="0"/>
              <a:t>Email from php website</a:t>
            </a:r>
            <a:endParaRPr lang="en-US" dirty="0"/>
          </a:p>
        </p:txBody>
      </p:sp>
      <p:sp>
        <p:nvSpPr>
          <p:cNvPr id="18" name="Down Arrow Callout 17"/>
          <p:cNvSpPr/>
          <p:nvPr/>
        </p:nvSpPr>
        <p:spPr>
          <a:xfrm>
            <a:off x="5600700" y="3645571"/>
            <a:ext cx="3920490" cy="2298294"/>
          </a:xfrm>
          <a:prstGeom prst="downArrowCallout">
            <a:avLst>
              <a:gd name="adj1" fmla="val 25000"/>
              <a:gd name="adj2" fmla="val 25000"/>
              <a:gd name="adj3" fmla="val 20252"/>
              <a:gd name="adj4" fmla="val 68369"/>
            </a:avLst>
          </a:prstGeom>
        </p:spPr>
        <p:style>
          <a:lnRef idx="2">
            <a:schemeClr val="accent6"/>
          </a:lnRef>
          <a:fillRef idx="1">
            <a:schemeClr val="lt1"/>
          </a:fillRef>
          <a:effectRef idx="0">
            <a:schemeClr val="accent6"/>
          </a:effectRef>
          <a:fontRef idx="minor">
            <a:schemeClr val="dk1"/>
          </a:fontRef>
        </p:style>
        <p:txBody>
          <a:bodyPr lIns="95580" tIns="47790" rIns="95580" bIns="47790" rtlCol="0" anchor="ctr"/>
          <a:lstStyle/>
          <a:p>
            <a:r>
              <a:rPr lang="en-US" dirty="0" smtClean="0"/>
              <a:t>    Requests managed with;</a:t>
            </a:r>
          </a:p>
          <a:p>
            <a:pPr lvl="1">
              <a:buFont typeface="Arial" pitchFamily="34" charset="0"/>
              <a:buChar char="•"/>
            </a:pPr>
            <a:r>
              <a:rPr lang="en-US" dirty="0" smtClean="0"/>
              <a:t>automation, </a:t>
            </a:r>
          </a:p>
          <a:p>
            <a:pPr lvl="1">
              <a:buFont typeface="Arial" pitchFamily="34" charset="0"/>
              <a:buChar char="•"/>
            </a:pPr>
            <a:r>
              <a:rPr lang="en-US" dirty="0" smtClean="0"/>
              <a:t>links to </a:t>
            </a:r>
            <a:r>
              <a:rPr lang="en-US" dirty="0" err="1" smtClean="0"/>
              <a:t>Worldcat</a:t>
            </a:r>
            <a:r>
              <a:rPr lang="en-US" dirty="0" smtClean="0"/>
              <a:t>,</a:t>
            </a:r>
          </a:p>
          <a:p>
            <a:pPr lvl="1">
              <a:buFont typeface="Arial" pitchFamily="34" charset="0"/>
              <a:buChar char="•"/>
            </a:pPr>
            <a:r>
              <a:rPr lang="en-US" dirty="0" smtClean="0"/>
              <a:t>email system</a:t>
            </a:r>
            <a:r>
              <a:rPr lang="en-US" sz="1700" dirty="0" smtClean="0"/>
              <a:t> (custom &amp; canned),</a:t>
            </a:r>
          </a:p>
          <a:p>
            <a:pPr lvl="1">
              <a:buFont typeface="Arial" pitchFamily="34" charset="0"/>
              <a:buChar char="•"/>
            </a:pPr>
            <a:r>
              <a:rPr lang="en-US" dirty="0" smtClean="0"/>
              <a:t>transparent process to user.</a:t>
            </a:r>
            <a:endParaRPr lang="en-US" dirty="0"/>
          </a:p>
        </p:txBody>
      </p:sp>
      <p:pic>
        <p:nvPicPr>
          <p:cNvPr id="1027" name="Picture 3" descr="C:\Program Files\Microsoft Office\MEDIA\CAGCAT10\j0292020.wmf"/>
          <p:cNvPicPr>
            <a:picLocks noChangeAspect="1" noChangeArrowheads="1"/>
          </p:cNvPicPr>
          <p:nvPr/>
        </p:nvPicPr>
        <p:blipFill>
          <a:blip r:embed="rId5"/>
          <a:srcRect/>
          <a:stretch>
            <a:fillRect/>
          </a:stretch>
        </p:blipFill>
        <p:spPr bwMode="auto">
          <a:xfrm>
            <a:off x="1360174" y="4438086"/>
            <a:ext cx="559747" cy="526230"/>
          </a:xfrm>
          <a:prstGeom prst="rect">
            <a:avLst/>
          </a:prstGeom>
          <a:noFill/>
        </p:spPr>
      </p:pic>
      <p:pic>
        <p:nvPicPr>
          <p:cNvPr id="20" name="Picture 3" descr="C:\Program Files\Microsoft Office\MEDIA\CAGCAT10\j0292020.wmf"/>
          <p:cNvPicPr>
            <a:picLocks noChangeAspect="1" noChangeArrowheads="1"/>
          </p:cNvPicPr>
          <p:nvPr/>
        </p:nvPicPr>
        <p:blipFill>
          <a:blip r:embed="rId5">
            <a:duotone>
              <a:prstClr val="black"/>
              <a:schemeClr val="accent1">
                <a:tint val="45000"/>
                <a:satMod val="400000"/>
              </a:schemeClr>
            </a:duotone>
          </a:blip>
          <a:srcRect/>
          <a:stretch>
            <a:fillRect/>
          </a:stretch>
        </p:blipFill>
        <p:spPr bwMode="auto">
          <a:xfrm>
            <a:off x="480064" y="5072098"/>
            <a:ext cx="559747" cy="526230"/>
          </a:xfrm>
          <a:prstGeom prst="rect">
            <a:avLst/>
          </a:prstGeom>
          <a:noFill/>
        </p:spPr>
      </p:pic>
      <p:cxnSp>
        <p:nvCxnSpPr>
          <p:cNvPr id="22" name="Curved Connector 21"/>
          <p:cNvCxnSpPr>
            <a:stCxn id="1027" idx="1"/>
            <a:endCxn id="20" idx="3"/>
          </p:cNvCxnSpPr>
          <p:nvPr/>
        </p:nvCxnSpPr>
        <p:spPr>
          <a:xfrm rot="10800000" flipV="1">
            <a:off x="1039811" y="4701201"/>
            <a:ext cx="320363" cy="634012"/>
          </a:xfrm>
          <a:prstGeom prst="curvedConnector3">
            <a:avLst>
              <a:gd name="adj1" fmla="val 50000"/>
            </a:avLst>
          </a:prstGeom>
          <a:ln>
            <a:headEnd type="arrow"/>
            <a:tailEnd type="arrow"/>
          </a:ln>
        </p:spPr>
        <p:style>
          <a:lnRef idx="1">
            <a:schemeClr val="accent1"/>
          </a:lnRef>
          <a:fillRef idx="0">
            <a:schemeClr val="accent1"/>
          </a:fillRef>
          <a:effectRef idx="0">
            <a:schemeClr val="accent1"/>
          </a:effectRef>
          <a:fontRef idx="minor">
            <a:schemeClr val="tx1"/>
          </a:fontRef>
        </p:style>
      </p:cxnSp>
      <p:pic>
        <p:nvPicPr>
          <p:cNvPr id="24" name="Picture 3" descr="C:\Program Files\Microsoft Office\MEDIA\CAGCAT10\j0292020.wmf"/>
          <p:cNvPicPr>
            <a:picLocks noChangeAspect="1" noChangeArrowheads="1"/>
          </p:cNvPicPr>
          <p:nvPr/>
        </p:nvPicPr>
        <p:blipFill>
          <a:blip r:embed="rId5">
            <a:duotone>
              <a:prstClr val="black"/>
              <a:schemeClr val="accent1">
                <a:tint val="45000"/>
                <a:satMod val="400000"/>
              </a:schemeClr>
            </a:duotone>
          </a:blip>
          <a:srcRect/>
          <a:stretch>
            <a:fillRect/>
          </a:stretch>
        </p:blipFill>
        <p:spPr bwMode="auto">
          <a:xfrm>
            <a:off x="1440184" y="5389104"/>
            <a:ext cx="559747" cy="526230"/>
          </a:xfrm>
          <a:prstGeom prst="rect">
            <a:avLst/>
          </a:prstGeom>
          <a:noFill/>
        </p:spPr>
      </p:pic>
      <p:cxnSp>
        <p:nvCxnSpPr>
          <p:cNvPr id="25" name="Curved Connector 24"/>
          <p:cNvCxnSpPr>
            <a:stCxn id="24" idx="1"/>
            <a:endCxn id="20" idx="2"/>
          </p:cNvCxnSpPr>
          <p:nvPr/>
        </p:nvCxnSpPr>
        <p:spPr>
          <a:xfrm rot="10800000">
            <a:off x="759933" y="5598328"/>
            <a:ext cx="680247" cy="53891"/>
          </a:xfrm>
          <a:prstGeom prst="curvedConnector2">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Curved Connector 24"/>
          <p:cNvCxnSpPr>
            <a:stCxn id="24" idx="3"/>
          </p:cNvCxnSpPr>
          <p:nvPr/>
        </p:nvCxnSpPr>
        <p:spPr>
          <a:xfrm flipH="1" flipV="1">
            <a:off x="1920244" y="4755092"/>
            <a:ext cx="79687" cy="897127"/>
          </a:xfrm>
          <a:prstGeom prst="curvedConnector4">
            <a:avLst>
              <a:gd name="adj1" fmla="val -301218"/>
              <a:gd name="adj2" fmla="val 64664"/>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34" name="Cloud 33"/>
          <p:cNvSpPr/>
          <p:nvPr/>
        </p:nvSpPr>
        <p:spPr>
          <a:xfrm>
            <a:off x="80010" y="6023117"/>
            <a:ext cx="3920490" cy="951018"/>
          </a:xfrm>
          <a:prstGeom prst="cloud">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lIns="95580" tIns="47790" rIns="95580" bIns="47790" rtlCol="0" anchor="ctr"/>
          <a:lstStyle/>
          <a:p>
            <a:pPr algn="ctr"/>
            <a:r>
              <a:rPr lang="en-US" sz="1700" dirty="0" smtClean="0"/>
              <a:t>Staff mediated process</a:t>
            </a:r>
          </a:p>
          <a:p>
            <a:pPr algn="ctr"/>
            <a:r>
              <a:rPr lang="en-US" sz="1700" dirty="0" smtClean="0"/>
              <a:t>Black box process for user</a:t>
            </a:r>
          </a:p>
        </p:txBody>
      </p:sp>
      <p:pic>
        <p:nvPicPr>
          <p:cNvPr id="35" name="Picture 3" descr="C:\Program Files\Microsoft Office\MEDIA\CAGCAT10\j0292020.wmf"/>
          <p:cNvPicPr>
            <a:picLocks noChangeAspect="1" noChangeArrowheads="1"/>
          </p:cNvPicPr>
          <p:nvPr/>
        </p:nvPicPr>
        <p:blipFill>
          <a:blip r:embed="rId5"/>
          <a:srcRect/>
          <a:stretch>
            <a:fillRect/>
          </a:stretch>
        </p:blipFill>
        <p:spPr bwMode="auto">
          <a:xfrm>
            <a:off x="7920994" y="5950305"/>
            <a:ext cx="559747" cy="526230"/>
          </a:xfrm>
          <a:prstGeom prst="rect">
            <a:avLst/>
          </a:prstGeom>
          <a:noFill/>
        </p:spPr>
      </p:pic>
      <p:pic>
        <p:nvPicPr>
          <p:cNvPr id="1031" name="Picture 7" descr="C:\Program Files\Microsoft Office\MEDIA\CAGCAT10\j0205582.wmf"/>
          <p:cNvPicPr>
            <a:picLocks noChangeAspect="1" noChangeArrowheads="1"/>
          </p:cNvPicPr>
          <p:nvPr/>
        </p:nvPicPr>
        <p:blipFill>
          <a:blip r:embed="rId6"/>
          <a:srcRect/>
          <a:stretch>
            <a:fillRect/>
          </a:stretch>
        </p:blipFill>
        <p:spPr bwMode="auto">
          <a:xfrm>
            <a:off x="6560820" y="5877328"/>
            <a:ext cx="720090" cy="654529"/>
          </a:xfrm>
          <a:prstGeom prst="rect">
            <a:avLst/>
          </a:prstGeom>
          <a:noFill/>
        </p:spPr>
      </p:pic>
      <p:sp>
        <p:nvSpPr>
          <p:cNvPr id="37" name="TextBox 36"/>
          <p:cNvSpPr txBox="1"/>
          <p:nvPr/>
        </p:nvSpPr>
        <p:spPr>
          <a:xfrm>
            <a:off x="7360920" y="6001026"/>
            <a:ext cx="560070" cy="388940"/>
          </a:xfrm>
          <a:prstGeom prst="rect">
            <a:avLst/>
          </a:prstGeom>
          <a:noFill/>
        </p:spPr>
        <p:txBody>
          <a:bodyPr wrap="square" lIns="95580" tIns="47790" rIns="95580" bIns="47790" rtlCol="0">
            <a:spAutoFit/>
          </a:bodyPr>
          <a:lstStyle/>
          <a:p>
            <a:r>
              <a:rPr lang="en-US" dirty="0" smtClean="0"/>
              <a:t>OR</a:t>
            </a:r>
            <a:endParaRPr lang="en-US" dirty="0"/>
          </a:p>
        </p:txBody>
      </p:sp>
      <p:sp>
        <p:nvSpPr>
          <p:cNvPr id="1026" name="Documents"/>
          <p:cNvSpPr>
            <a:spLocks noEditPoints="1" noChangeArrowheads="1"/>
          </p:cNvSpPr>
          <p:nvPr/>
        </p:nvSpPr>
        <p:spPr bwMode="auto">
          <a:xfrm>
            <a:off x="2400300" y="4765003"/>
            <a:ext cx="640080" cy="782609"/>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accent6">
              <a:lumMod val="20000"/>
              <a:lumOff val="80000"/>
            </a:schemeClr>
          </a:solidFill>
          <a:ln w="9525">
            <a:solidFill>
              <a:srgbClr val="000000"/>
            </a:solidFill>
            <a:miter lim="800000"/>
            <a:headEnd/>
            <a:tailEnd/>
          </a:ln>
          <a:effectLst>
            <a:outerShdw dist="107763" dir="2700000" algn="ctr" rotWithShape="0">
              <a:srgbClr val="808080"/>
            </a:outerShdw>
          </a:effectLst>
        </p:spPr>
        <p:txBody>
          <a:bodyPr vert="horz" wrap="square" lIns="95580" tIns="47790" rIns="95580" bIns="47790" numCol="1" anchor="t" anchorCtr="0" compatLnSpc="1">
            <a:prstTxWarp prst="textNoShape">
              <a:avLst/>
            </a:prstTxWarp>
          </a:bodyPr>
          <a:lstStyle/>
          <a:p>
            <a:endParaRPr lang="en-US"/>
          </a:p>
        </p:txBody>
      </p:sp>
      <p:sp>
        <p:nvSpPr>
          <p:cNvPr id="26" name="Flowchart: Decision 25"/>
          <p:cNvSpPr/>
          <p:nvPr/>
        </p:nvSpPr>
        <p:spPr>
          <a:xfrm>
            <a:off x="3200400" y="2932307"/>
            <a:ext cx="2320290" cy="1030270"/>
          </a:xfrm>
          <a:prstGeom prst="flowChartDecision">
            <a:avLst/>
          </a:prstGeom>
          <a:ln>
            <a:solidFill>
              <a:srgbClr val="FF0000"/>
            </a:solidFill>
          </a:ln>
        </p:spPr>
        <p:style>
          <a:lnRef idx="2">
            <a:schemeClr val="accent6"/>
          </a:lnRef>
          <a:fillRef idx="1">
            <a:schemeClr val="lt1"/>
          </a:fillRef>
          <a:effectRef idx="0">
            <a:schemeClr val="accent6"/>
          </a:effectRef>
          <a:fontRef idx="minor">
            <a:schemeClr val="dk1"/>
          </a:fontRef>
        </p:style>
        <p:txBody>
          <a:bodyPr lIns="95580" tIns="47790" rIns="95580" bIns="47790" rtlCol="0" anchor="ctr"/>
          <a:lstStyle/>
          <a:p>
            <a:pPr algn="ctr"/>
            <a:r>
              <a:rPr lang="en-US" b="1" dirty="0" smtClean="0"/>
              <a:t>Strategy?</a:t>
            </a:r>
            <a:endParaRPr lang="en-US" b="1"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0"/>
            <a:ext cx="8641080" cy="744634"/>
          </a:xfrm>
        </p:spPr>
        <p:txBody>
          <a:bodyPr>
            <a:normAutofit/>
          </a:bodyPr>
          <a:lstStyle/>
          <a:p>
            <a:r>
              <a:rPr lang="en-US" sz="2900" dirty="0" smtClean="0"/>
              <a:t>Strategies – Cost, Uniqueness, Use</a:t>
            </a:r>
            <a:endParaRPr lang="en-US" sz="2900" dirty="0"/>
          </a:p>
        </p:txBody>
      </p:sp>
      <p:pic>
        <p:nvPicPr>
          <p:cNvPr id="26627" name="Picture 3"/>
          <p:cNvPicPr>
            <a:picLocks noChangeAspect="1" noChangeArrowheads="1"/>
          </p:cNvPicPr>
          <p:nvPr/>
        </p:nvPicPr>
        <p:blipFill>
          <a:blip r:embed="rId3"/>
          <a:srcRect/>
          <a:stretch>
            <a:fillRect/>
          </a:stretch>
        </p:blipFill>
        <p:spPr bwMode="auto">
          <a:xfrm>
            <a:off x="0" y="634012"/>
            <a:ext cx="9521190" cy="626087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8849" name="Picture 1"/>
          <p:cNvPicPr>
            <a:picLocks noChangeAspect="1" noChangeArrowheads="1"/>
          </p:cNvPicPr>
          <p:nvPr/>
        </p:nvPicPr>
        <p:blipFill>
          <a:blip r:embed="rId4"/>
          <a:srcRect/>
          <a:stretch>
            <a:fillRect/>
          </a:stretch>
        </p:blipFill>
        <p:spPr bwMode="auto">
          <a:xfrm>
            <a:off x="640080" y="1664440"/>
            <a:ext cx="7200900" cy="3407663"/>
          </a:xfrm>
          <a:prstGeom prst="rect">
            <a:avLst/>
          </a:prstGeom>
          <a:noFill/>
          <a:ln w="9525">
            <a:noFill/>
            <a:miter lim="800000"/>
            <a:headEnd/>
            <a:tailEnd/>
          </a:ln>
          <a:effectLst/>
        </p:spPr>
      </p:pic>
      <p:sp>
        <p:nvSpPr>
          <p:cNvPr id="5" name="TextBox 4"/>
          <p:cNvSpPr txBox="1"/>
          <p:nvPr/>
        </p:nvSpPr>
        <p:spPr>
          <a:xfrm>
            <a:off x="80010" y="5052750"/>
            <a:ext cx="9361170" cy="1989339"/>
          </a:xfrm>
          <a:prstGeom prst="rect">
            <a:avLst/>
          </a:prstGeom>
          <a:solidFill>
            <a:schemeClr val="accent3">
              <a:lumMod val="40000"/>
              <a:lumOff val="60000"/>
            </a:schemeClr>
          </a:solidFill>
          <a:ln>
            <a:solidFill>
              <a:schemeClr val="accent3"/>
            </a:solidFill>
          </a:ln>
        </p:spPr>
        <p:txBody>
          <a:bodyPr wrap="square" lIns="95580" tIns="47790" rIns="95580" bIns="47790" rtlCol="0">
            <a:spAutoFit/>
          </a:bodyPr>
          <a:lstStyle/>
          <a:p>
            <a:r>
              <a:rPr lang="en-US" sz="2100" b="1" dirty="0" smtClean="0"/>
              <a:t>Why Purchase on Demand / Just in Time Acquisition…</a:t>
            </a:r>
            <a:endParaRPr lang="en-US" sz="2100" dirty="0" smtClean="0"/>
          </a:p>
          <a:p>
            <a:r>
              <a:rPr lang="en-US" sz="2100" dirty="0" smtClean="0"/>
              <a:t>One study of Purchase on Demand books found that within 5 months</a:t>
            </a:r>
            <a:r>
              <a:rPr lang="en-US" dirty="0" smtClean="0"/>
              <a:t>:</a:t>
            </a:r>
          </a:p>
          <a:p>
            <a:endParaRPr lang="en-US" sz="700" dirty="0" smtClean="0"/>
          </a:p>
          <a:p>
            <a:pPr marL="358425" indent="-358425">
              <a:buFont typeface="Arial" pitchFamily="34" charset="0"/>
              <a:buChar char="•"/>
            </a:pPr>
            <a:r>
              <a:rPr lang="en-US" sz="2500" dirty="0" smtClean="0"/>
              <a:t>28.7% ILL Purchase on Demand books checked out </a:t>
            </a:r>
            <a:r>
              <a:rPr lang="en-US" sz="2500" b="1" dirty="0" smtClean="0"/>
              <a:t>again</a:t>
            </a:r>
            <a:r>
              <a:rPr lang="en-US" sz="2500" dirty="0" smtClean="0"/>
              <a:t>.</a:t>
            </a:r>
          </a:p>
          <a:p>
            <a:pPr marL="358425" indent="-358425">
              <a:buFont typeface="Arial" pitchFamily="34" charset="0"/>
              <a:buChar char="•"/>
            </a:pPr>
            <a:r>
              <a:rPr lang="en-US" sz="2500" dirty="0" smtClean="0"/>
              <a:t>18% Regular Acquisition books were checked out once.</a:t>
            </a:r>
          </a:p>
          <a:p>
            <a:pPr marL="358425" indent="-358425"/>
            <a:endParaRPr lang="en-US" sz="600" i="1" dirty="0" smtClean="0"/>
          </a:p>
          <a:p>
            <a:pPr marL="358425" indent="-358425"/>
            <a:r>
              <a:rPr lang="en-US" i="1" dirty="0" smtClean="0"/>
              <a:t>Ward, 2002</a:t>
            </a: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8849"/>
                                        </p:tgtEl>
                                        <p:attrNameLst>
                                          <p:attrName>style.visibility</p:attrName>
                                        </p:attrNameLst>
                                      </p:cBhvr>
                                      <p:to>
                                        <p:strVal val="visible"/>
                                      </p:to>
                                    </p:set>
                                    <p:animEffect transition="in" filter="dissolve">
                                      <p:cBhvr>
                                        <p:cTn id="7" dur="500"/>
                                        <p:tgtEl>
                                          <p:spTgt spid="7884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srcRect/>
          <a:stretch>
            <a:fillRect/>
          </a:stretch>
        </p:blipFill>
        <p:spPr bwMode="auto">
          <a:xfrm>
            <a:off x="6480810" y="1221794"/>
            <a:ext cx="3120390" cy="2034123"/>
          </a:xfrm>
          <a:prstGeom prst="rect">
            <a:avLst/>
          </a:prstGeom>
          <a:noFill/>
          <a:ln w="9525">
            <a:noFill/>
            <a:miter lim="800000"/>
            <a:headEnd/>
            <a:tailEnd/>
          </a:ln>
        </p:spPr>
      </p:pic>
      <p:pic>
        <p:nvPicPr>
          <p:cNvPr id="16387" name="Picture 3"/>
          <p:cNvPicPr>
            <a:picLocks noChangeAspect="1" noChangeArrowheads="1"/>
          </p:cNvPicPr>
          <p:nvPr/>
        </p:nvPicPr>
        <p:blipFill>
          <a:blip r:embed="rId4"/>
          <a:srcRect/>
          <a:stretch>
            <a:fillRect/>
          </a:stretch>
        </p:blipFill>
        <p:spPr bwMode="auto">
          <a:xfrm>
            <a:off x="3280410" y="713264"/>
            <a:ext cx="3120390" cy="2512934"/>
          </a:xfrm>
          <a:prstGeom prst="rect">
            <a:avLst/>
          </a:prstGeom>
          <a:noFill/>
          <a:ln w="9525">
            <a:noFill/>
            <a:miter lim="800000"/>
            <a:headEnd/>
            <a:tailEnd/>
          </a:ln>
        </p:spPr>
      </p:pic>
      <p:sp>
        <p:nvSpPr>
          <p:cNvPr id="37892" name="Rectangle 4"/>
          <p:cNvSpPr>
            <a:spLocks noGrp="1" noChangeArrowheads="1"/>
          </p:cNvSpPr>
          <p:nvPr>
            <p:ph type="ctrTitle"/>
          </p:nvPr>
        </p:nvSpPr>
        <p:spPr>
          <a:xfrm>
            <a:off x="160020" y="158503"/>
            <a:ext cx="9281160" cy="396258"/>
          </a:xfrm>
        </p:spPr>
        <p:txBody>
          <a:bodyPr rtlCol="0">
            <a:normAutofit fontScale="90000"/>
          </a:bodyPr>
          <a:lstStyle/>
          <a:p>
            <a:pPr>
              <a:defRPr/>
            </a:pPr>
            <a:r>
              <a:rPr lang="en-US" sz="2900" dirty="0" smtClean="0"/>
              <a:t>Getting It System Toolkit – </a:t>
            </a:r>
            <a:r>
              <a:rPr lang="en-US" sz="2900" b="1" dirty="0" smtClean="0"/>
              <a:t>conceptual framework </a:t>
            </a:r>
            <a:endParaRPr lang="en-US" sz="2100" b="1" dirty="0"/>
          </a:p>
        </p:txBody>
      </p:sp>
      <p:pic>
        <p:nvPicPr>
          <p:cNvPr id="16390" name="Picture 6"/>
          <p:cNvPicPr>
            <a:picLocks noChangeAspect="1" noChangeArrowheads="1"/>
          </p:cNvPicPr>
          <p:nvPr/>
        </p:nvPicPr>
        <p:blipFill>
          <a:blip r:embed="rId5"/>
          <a:srcRect/>
          <a:stretch>
            <a:fillRect/>
          </a:stretch>
        </p:blipFill>
        <p:spPr bwMode="auto">
          <a:xfrm>
            <a:off x="0" y="713268"/>
            <a:ext cx="3200400" cy="2408917"/>
          </a:xfrm>
          <a:prstGeom prst="rect">
            <a:avLst/>
          </a:prstGeom>
          <a:noFill/>
          <a:ln w="9525">
            <a:noFill/>
            <a:miter lim="800000"/>
            <a:headEnd/>
            <a:tailEnd/>
          </a:ln>
        </p:spPr>
      </p:pic>
      <p:sp>
        <p:nvSpPr>
          <p:cNvPr id="16391" name="AutoShape 7"/>
          <p:cNvSpPr>
            <a:spLocks noChangeArrowheads="1"/>
          </p:cNvSpPr>
          <p:nvPr/>
        </p:nvSpPr>
        <p:spPr bwMode="auto">
          <a:xfrm>
            <a:off x="2480310" y="2536049"/>
            <a:ext cx="1120140" cy="713264"/>
          </a:xfrm>
          <a:prstGeom prst="rightArrow">
            <a:avLst>
              <a:gd name="adj1" fmla="val 50000"/>
              <a:gd name="adj2" fmla="val 38889"/>
            </a:avLst>
          </a:prstGeom>
          <a:solidFill>
            <a:srgbClr val="CCFFCC">
              <a:alpha val="34117"/>
            </a:srgbClr>
          </a:solidFill>
          <a:ln w="9525">
            <a:solidFill>
              <a:schemeClr val="tx1"/>
            </a:solidFill>
            <a:miter lim="800000"/>
            <a:headEnd/>
            <a:tailEnd/>
          </a:ln>
        </p:spPr>
        <p:txBody>
          <a:bodyPr wrap="none" lIns="95580" tIns="47790" rIns="95580" bIns="47790" anchor="ctr"/>
          <a:lstStyle/>
          <a:p>
            <a:endParaRPr lang="en-US">
              <a:latin typeface="Calibri" pitchFamily="34" charset="0"/>
            </a:endParaRPr>
          </a:p>
        </p:txBody>
      </p:sp>
      <p:sp>
        <p:nvSpPr>
          <p:cNvPr id="16392" name="AutoShape 8"/>
          <p:cNvSpPr>
            <a:spLocks noChangeArrowheads="1"/>
          </p:cNvSpPr>
          <p:nvPr/>
        </p:nvSpPr>
        <p:spPr bwMode="auto">
          <a:xfrm>
            <a:off x="5680710" y="2536049"/>
            <a:ext cx="1120140" cy="713264"/>
          </a:xfrm>
          <a:prstGeom prst="rightArrow">
            <a:avLst>
              <a:gd name="adj1" fmla="val 50000"/>
              <a:gd name="adj2" fmla="val 38889"/>
            </a:avLst>
          </a:prstGeom>
          <a:solidFill>
            <a:srgbClr val="CCFFCC">
              <a:alpha val="34117"/>
            </a:srgbClr>
          </a:solidFill>
          <a:ln w="9525">
            <a:solidFill>
              <a:schemeClr val="tx1"/>
            </a:solidFill>
            <a:miter lim="800000"/>
            <a:headEnd/>
            <a:tailEnd/>
          </a:ln>
        </p:spPr>
        <p:txBody>
          <a:bodyPr wrap="none" lIns="95580" tIns="47790" rIns="95580" bIns="47790" anchor="ctr"/>
          <a:lstStyle/>
          <a:p>
            <a:endParaRPr lang="en-US">
              <a:latin typeface="Calibri" pitchFamily="34" charset="0"/>
            </a:endParaRPr>
          </a:p>
        </p:txBody>
      </p:sp>
      <p:sp>
        <p:nvSpPr>
          <p:cNvPr id="16393" name="AutoShape 9"/>
          <p:cNvSpPr>
            <a:spLocks noChangeArrowheads="1"/>
          </p:cNvSpPr>
          <p:nvPr/>
        </p:nvSpPr>
        <p:spPr bwMode="auto">
          <a:xfrm>
            <a:off x="1840230" y="3170061"/>
            <a:ext cx="7040880" cy="554761"/>
          </a:xfrm>
          <a:prstGeom prst="curvedUpArrow">
            <a:avLst>
              <a:gd name="adj1" fmla="val 251429"/>
              <a:gd name="adj2" fmla="val 502857"/>
              <a:gd name="adj3" fmla="val 33333"/>
            </a:avLst>
          </a:prstGeom>
          <a:solidFill>
            <a:schemeClr val="accent1">
              <a:alpha val="20000"/>
            </a:schemeClr>
          </a:solidFill>
          <a:ln w="9525">
            <a:solidFill>
              <a:schemeClr val="tx1"/>
            </a:solidFill>
            <a:miter lim="800000"/>
            <a:headEnd/>
            <a:tailEnd/>
          </a:ln>
        </p:spPr>
        <p:txBody>
          <a:bodyPr wrap="none" lIns="95580" tIns="47790" rIns="95580" bIns="47790" anchor="ctr"/>
          <a:lstStyle/>
          <a:p>
            <a:endParaRPr lang="en-US">
              <a:latin typeface="Calibri" pitchFamily="34" charset="0"/>
            </a:endParaRPr>
          </a:p>
        </p:txBody>
      </p:sp>
      <p:sp>
        <p:nvSpPr>
          <p:cNvPr id="12" name="Down Arrow 11"/>
          <p:cNvSpPr/>
          <p:nvPr/>
        </p:nvSpPr>
        <p:spPr>
          <a:xfrm>
            <a:off x="8481060" y="2298299"/>
            <a:ext cx="400050" cy="475509"/>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5580" tIns="47790" rIns="95580" bIns="47790" anchor="ctr"/>
          <a:lstStyle/>
          <a:p>
            <a:pPr algn="ctr">
              <a:defRPr/>
            </a:pPr>
            <a:r>
              <a:rPr lang="en-US" dirty="0">
                <a:solidFill>
                  <a:schemeClr val="tx1"/>
                </a:solidFill>
              </a:rPr>
              <a:t>$</a:t>
            </a:r>
          </a:p>
        </p:txBody>
      </p:sp>
      <p:pic>
        <p:nvPicPr>
          <p:cNvPr id="13" name="Picture 6"/>
          <p:cNvPicPr>
            <a:picLocks noChangeAspect="1" noChangeArrowheads="1"/>
          </p:cNvPicPr>
          <p:nvPr/>
        </p:nvPicPr>
        <p:blipFill>
          <a:blip r:embed="rId6"/>
          <a:srcRect t="7430" r="80247"/>
          <a:stretch>
            <a:fillRect/>
          </a:stretch>
        </p:blipFill>
        <p:spPr bwMode="auto">
          <a:xfrm>
            <a:off x="8271034" y="1505779"/>
            <a:ext cx="1330166" cy="4200331"/>
          </a:xfrm>
          <a:prstGeom prst="rect">
            <a:avLst/>
          </a:prstGeom>
          <a:noFill/>
          <a:ln w="9525">
            <a:noFill/>
            <a:miter lim="800000"/>
            <a:headEnd/>
            <a:tailEnd/>
          </a:ln>
        </p:spPr>
      </p:pic>
      <p:sp>
        <p:nvSpPr>
          <p:cNvPr id="14" name="Rounded Rectangle 13"/>
          <p:cNvSpPr/>
          <p:nvPr/>
        </p:nvSpPr>
        <p:spPr>
          <a:xfrm>
            <a:off x="838200" y="3886200"/>
            <a:ext cx="6781800" cy="3109119"/>
          </a:xfrm>
          <a:prstGeom prst="roundRect">
            <a:avLst/>
          </a:prstGeom>
          <a:solidFill>
            <a:schemeClr val="lt1">
              <a:alpha val="91000"/>
            </a:schemeClr>
          </a:solidFill>
        </p:spPr>
        <p:style>
          <a:lnRef idx="2">
            <a:schemeClr val="accent6"/>
          </a:lnRef>
          <a:fillRef idx="1">
            <a:schemeClr val="lt1"/>
          </a:fillRef>
          <a:effectRef idx="0">
            <a:schemeClr val="accent6"/>
          </a:effectRef>
          <a:fontRef idx="minor">
            <a:schemeClr val="dk1"/>
          </a:fontRef>
        </p:style>
        <p:txBody>
          <a:bodyPr lIns="95580" tIns="47790" rIns="95580" bIns="47790" rtlCol="0" anchor="ctr"/>
          <a:lstStyle/>
          <a:p>
            <a:r>
              <a:rPr lang="en-US" b="1" dirty="0" smtClean="0">
                <a:latin typeface="Calibri" pitchFamily="34" charset="0"/>
              </a:rPr>
              <a:t>Proposed Integrating Services within ILL workflow </a:t>
            </a:r>
          </a:p>
          <a:p>
            <a:pPr marL="342900" indent="-342900">
              <a:buFont typeface="Arial" pitchFamily="34" charset="0"/>
              <a:buChar char="•"/>
            </a:pPr>
            <a:r>
              <a:rPr lang="en-US" sz="1800" dirty="0" smtClean="0">
                <a:latin typeface="Calibri" pitchFamily="34" charset="0"/>
              </a:rPr>
              <a:t>User Recommendations</a:t>
            </a:r>
          </a:p>
          <a:p>
            <a:pPr marL="342900" indent="-342900">
              <a:buFont typeface="Arial" pitchFamily="34" charset="0"/>
              <a:buChar char="•"/>
            </a:pPr>
            <a:r>
              <a:rPr lang="en-US" sz="1800" dirty="0" smtClean="0">
                <a:latin typeface="Calibri" pitchFamily="34" charset="0"/>
              </a:rPr>
              <a:t>Just in Time Acquisition:</a:t>
            </a:r>
          </a:p>
          <a:p>
            <a:pPr marL="820801" lvl="1" indent="-342900">
              <a:buFont typeface="Arial" pitchFamily="34" charset="0"/>
              <a:buChar char="•"/>
            </a:pPr>
            <a:r>
              <a:rPr lang="en-US" sz="1800" dirty="0" smtClean="0">
                <a:latin typeface="Calibri" pitchFamily="34" charset="0"/>
              </a:rPr>
              <a:t>Cost</a:t>
            </a:r>
          </a:p>
          <a:p>
            <a:pPr marL="820801" lvl="1" indent="-342900">
              <a:buFont typeface="Arial" pitchFamily="34" charset="0"/>
              <a:buChar char="•"/>
            </a:pPr>
            <a:r>
              <a:rPr lang="en-US" sz="1800" dirty="0" smtClean="0">
                <a:latin typeface="Calibri" pitchFamily="34" charset="0"/>
              </a:rPr>
              <a:t>Buy for Library, attach OCLC symbol, &amp;/or download to ILS</a:t>
            </a:r>
          </a:p>
          <a:p>
            <a:pPr marL="342900" indent="-342900">
              <a:buFont typeface="Arial" pitchFamily="34" charset="0"/>
              <a:buChar char="•"/>
            </a:pPr>
            <a:r>
              <a:rPr lang="en-US" sz="1800" dirty="0" smtClean="0">
                <a:latin typeface="Calibri" pitchFamily="34" charset="0"/>
              </a:rPr>
              <a:t>Collection Development:</a:t>
            </a:r>
          </a:p>
          <a:p>
            <a:pPr marL="820801" lvl="1" indent="-342900">
              <a:buFont typeface="Arial" pitchFamily="34" charset="0"/>
              <a:buChar char="•"/>
            </a:pPr>
            <a:r>
              <a:rPr lang="en-US" sz="1800" dirty="0" smtClean="0">
                <a:latin typeface="Calibri" pitchFamily="34" charset="0"/>
              </a:rPr>
              <a:t>Refer to selector for review,</a:t>
            </a:r>
          </a:p>
          <a:p>
            <a:pPr marL="820801" lvl="1" indent="-342900">
              <a:buFont typeface="Arial" pitchFamily="34" charset="0"/>
              <a:buChar char="•"/>
            </a:pPr>
            <a:r>
              <a:rPr lang="en-US" sz="1800" dirty="0" smtClean="0">
                <a:latin typeface="Calibri" pitchFamily="34" charset="0"/>
              </a:rPr>
              <a:t>Collection building data profiles; LC#, Language, Publisher, Growth factor, etc.</a:t>
            </a:r>
          </a:p>
          <a:p>
            <a:pPr marL="342900" indent="-342900">
              <a:buFont typeface="Arial" pitchFamily="34" charset="0"/>
              <a:buChar char="•"/>
            </a:pPr>
            <a:r>
              <a:rPr lang="en-US" sz="1800" dirty="0" smtClean="0">
                <a:latin typeface="Calibri" pitchFamily="34" charset="0"/>
              </a:rPr>
              <a:t>Other options: rent for user, Google Book, OCA, etc.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3" descr="cat picture.bmp"/>
          <p:cNvPicPr>
            <a:picLocks noChangeAspect="1"/>
          </p:cNvPicPr>
          <p:nvPr/>
        </p:nvPicPr>
        <p:blipFill>
          <a:blip r:embed="rId3"/>
          <a:srcRect l="1819" t="18932" r="40936" b="26736"/>
          <a:stretch>
            <a:fillRect/>
          </a:stretch>
        </p:blipFill>
        <p:spPr bwMode="auto">
          <a:xfrm>
            <a:off x="0" y="396258"/>
            <a:ext cx="9602867" cy="62773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252"/>
            <a:ext cx="9601200" cy="713264"/>
          </a:xfrm>
        </p:spPr>
        <p:txBody>
          <a:bodyPr>
            <a:noAutofit/>
          </a:bodyPr>
          <a:lstStyle/>
          <a:p>
            <a:r>
              <a:rPr lang="en-US" sz="2900" dirty="0" smtClean="0"/>
              <a:t>GIST starts with user interface development</a:t>
            </a:r>
            <a:endParaRPr lang="en-US" sz="2900" dirty="0"/>
          </a:p>
        </p:txBody>
      </p:sp>
      <p:pic>
        <p:nvPicPr>
          <p:cNvPr id="3" name="Picture 2"/>
          <p:cNvPicPr>
            <a:picLocks noChangeAspect="1" noChangeArrowheads="1"/>
          </p:cNvPicPr>
          <p:nvPr/>
        </p:nvPicPr>
        <p:blipFill>
          <a:blip r:embed="rId3"/>
          <a:srcRect/>
          <a:stretch>
            <a:fillRect/>
          </a:stretch>
        </p:blipFill>
        <p:spPr bwMode="auto">
          <a:xfrm>
            <a:off x="0" y="713264"/>
            <a:ext cx="4480560" cy="2322254"/>
          </a:xfrm>
          <a:prstGeom prst="rect">
            <a:avLst/>
          </a:prstGeom>
          <a:noFill/>
          <a:ln w="9525">
            <a:noFill/>
            <a:miter lim="800000"/>
            <a:headEnd/>
            <a:tailEnd/>
          </a:ln>
          <a:effectLst/>
        </p:spPr>
      </p:pic>
      <p:pic>
        <p:nvPicPr>
          <p:cNvPr id="4" name="Picture 3"/>
          <p:cNvPicPr>
            <a:picLocks noChangeAspect="1" noChangeArrowheads="1"/>
          </p:cNvPicPr>
          <p:nvPr/>
        </p:nvPicPr>
        <p:blipFill>
          <a:blip r:embed="rId4"/>
          <a:srcRect/>
          <a:stretch>
            <a:fillRect/>
          </a:stretch>
        </p:blipFill>
        <p:spPr bwMode="auto">
          <a:xfrm>
            <a:off x="104204" y="3090814"/>
            <a:ext cx="4376361" cy="2012621"/>
          </a:xfrm>
          <a:prstGeom prst="rect">
            <a:avLst/>
          </a:prstGeom>
          <a:noFill/>
          <a:ln w="9525">
            <a:noFill/>
            <a:miter lim="800000"/>
            <a:headEnd/>
            <a:tailEnd/>
          </a:ln>
          <a:effectLst/>
        </p:spPr>
      </p:pic>
      <p:pic>
        <p:nvPicPr>
          <p:cNvPr id="5" name="Picture 4"/>
          <p:cNvPicPr>
            <a:picLocks noChangeAspect="1" noChangeArrowheads="1"/>
          </p:cNvPicPr>
          <p:nvPr/>
        </p:nvPicPr>
        <p:blipFill>
          <a:blip r:embed="rId5"/>
          <a:srcRect/>
          <a:stretch>
            <a:fillRect/>
          </a:stretch>
        </p:blipFill>
        <p:spPr bwMode="auto">
          <a:xfrm>
            <a:off x="112688" y="4883093"/>
            <a:ext cx="4207857" cy="22495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ounded Rectangle 6"/>
          <p:cNvSpPr/>
          <p:nvPr/>
        </p:nvSpPr>
        <p:spPr>
          <a:xfrm>
            <a:off x="4320540" y="792515"/>
            <a:ext cx="5280660" cy="6340123"/>
          </a:xfrm>
          <a:prstGeom prst="roundRect">
            <a:avLst/>
          </a:prstGeom>
          <a:ln w="38100"/>
        </p:spPr>
        <p:style>
          <a:lnRef idx="2">
            <a:schemeClr val="accent6"/>
          </a:lnRef>
          <a:fillRef idx="1">
            <a:schemeClr val="lt1"/>
          </a:fillRef>
          <a:effectRef idx="0">
            <a:schemeClr val="accent6"/>
          </a:effectRef>
          <a:fontRef idx="minor">
            <a:schemeClr val="dk1"/>
          </a:fontRef>
        </p:style>
        <p:txBody>
          <a:bodyPr lIns="95580" tIns="47790" rIns="95580" bIns="47790" rtlCol="0" anchor="ctr"/>
          <a:lstStyle/>
          <a:p>
            <a:r>
              <a:rPr lang="en-US" sz="2100" b="1" dirty="0" smtClean="0"/>
              <a:t>Asking questions to promote dialogue</a:t>
            </a:r>
          </a:p>
          <a:p>
            <a:endParaRPr lang="en-US" sz="800" b="1" dirty="0" smtClean="0"/>
          </a:p>
          <a:p>
            <a:pPr marL="358425" indent="-358425">
              <a:buFont typeface="Arial" pitchFamily="34" charset="0"/>
              <a:buChar char="•"/>
            </a:pPr>
            <a:r>
              <a:rPr lang="en-US" sz="2100" dirty="0" smtClean="0"/>
              <a:t>Recommend Library Acquire button</a:t>
            </a:r>
          </a:p>
          <a:p>
            <a:pPr marL="358425" indent="-358425">
              <a:buFont typeface="Arial" pitchFamily="34" charset="0"/>
              <a:buChar char="•"/>
            </a:pPr>
            <a:r>
              <a:rPr lang="en-US" sz="2100" dirty="0" smtClean="0"/>
              <a:t>Add purchase price and current department/faculty resource budget to request form.</a:t>
            </a:r>
          </a:p>
          <a:p>
            <a:pPr marL="358425" indent="-358425">
              <a:buFont typeface="Arial" pitchFamily="34" charset="0"/>
              <a:buChar char="•"/>
            </a:pPr>
            <a:r>
              <a:rPr lang="en-US" sz="2100" dirty="0" smtClean="0"/>
              <a:t>Note availability among IDS Project Libraries and/or area libraries</a:t>
            </a:r>
          </a:p>
          <a:p>
            <a:pPr marL="358425" indent="-358425">
              <a:buFont typeface="Arial" pitchFamily="34" charset="0"/>
              <a:buChar char="•"/>
            </a:pPr>
            <a:r>
              <a:rPr lang="en-US" sz="2100" dirty="0" smtClean="0"/>
              <a:t>Ask questions?</a:t>
            </a:r>
          </a:p>
          <a:p>
            <a:pPr marL="836325" lvl="1" indent="-358425">
              <a:buFont typeface="Arial" pitchFamily="34" charset="0"/>
              <a:buChar char="•"/>
            </a:pPr>
            <a:r>
              <a:rPr lang="en-US" dirty="0" smtClean="0"/>
              <a:t>How important is this work for the library to consider buying? Moderately Useful to Essential</a:t>
            </a:r>
          </a:p>
          <a:p>
            <a:pPr marL="836325" lvl="1" indent="-358425">
              <a:buFont typeface="Arial" pitchFamily="34" charset="0"/>
              <a:buChar char="•"/>
            </a:pPr>
            <a:r>
              <a:rPr lang="en-US" dirty="0" smtClean="0"/>
              <a:t>How long might you expect this work to be relevant?</a:t>
            </a:r>
          </a:p>
          <a:p>
            <a:pPr marL="836325" lvl="1" indent="-358425">
              <a:buFont typeface="Arial" pitchFamily="34" charset="0"/>
              <a:buChar char="•"/>
            </a:pPr>
            <a:r>
              <a:rPr lang="en-US" dirty="0" smtClean="0"/>
              <a:t>Using a rating (1 low – 5 high) how important is this to your students?</a:t>
            </a:r>
          </a:p>
          <a:p>
            <a:pPr marL="836325" lvl="1" indent="-358425">
              <a:buFont typeface="Arial" pitchFamily="34" charset="0"/>
              <a:buChar char="•"/>
            </a:pPr>
            <a:r>
              <a:rPr lang="en-US" dirty="0" smtClean="0"/>
              <a:t>Did a colleague recommend this?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srcRect/>
          <a:stretch>
            <a:fillRect/>
          </a:stretch>
        </p:blipFill>
        <p:spPr bwMode="auto">
          <a:xfrm>
            <a:off x="10006" y="128784"/>
            <a:ext cx="9579531" cy="6873420"/>
          </a:xfrm>
          <a:prstGeom prst="rect">
            <a:avLst/>
          </a:prstGeom>
          <a:noFill/>
          <a:ln w="9525">
            <a:noFill/>
            <a:miter lim="800000"/>
            <a:headEnd/>
            <a:tailEnd/>
          </a:ln>
          <a:effectLst/>
        </p:spPr>
      </p:pic>
      <p:sp>
        <p:nvSpPr>
          <p:cNvPr id="2" name="Title 1"/>
          <p:cNvSpPr>
            <a:spLocks noGrp="1"/>
          </p:cNvSpPr>
          <p:nvPr>
            <p:ph type="title"/>
          </p:nvPr>
        </p:nvSpPr>
        <p:spPr>
          <a:xfrm>
            <a:off x="6400800" y="79251"/>
            <a:ext cx="3120390" cy="713264"/>
          </a:xfrm>
          <a:solidFill>
            <a:schemeClr val="bg1">
              <a:alpha val="89000"/>
            </a:schemeClr>
          </a:solidFill>
          <a:ln>
            <a:solidFill>
              <a:schemeClr val="accent1"/>
            </a:solidFill>
          </a:ln>
        </p:spPr>
        <p:txBody>
          <a:bodyPr>
            <a:noAutofit/>
          </a:bodyPr>
          <a:lstStyle/>
          <a:p>
            <a:pPr algn="r"/>
            <a:r>
              <a:rPr lang="en-US" sz="2900" b="1" dirty="0" smtClean="0">
                <a:solidFill>
                  <a:srgbClr val="FF0000"/>
                </a:solidFill>
              </a:rPr>
              <a:t>GIST Test Interface</a:t>
            </a:r>
            <a:endParaRPr lang="en-US" sz="2900" b="1" dirty="0">
              <a:solidFill>
                <a:srgbClr val="FF0000"/>
              </a:solidFill>
            </a:endParaRPr>
          </a:p>
        </p:txBody>
      </p:sp>
      <p:pic>
        <p:nvPicPr>
          <p:cNvPr id="2053" name="Picture 5"/>
          <p:cNvPicPr>
            <a:picLocks noChangeAspect="1" noChangeArrowheads="1"/>
          </p:cNvPicPr>
          <p:nvPr/>
        </p:nvPicPr>
        <p:blipFill>
          <a:blip r:embed="rId4"/>
          <a:srcRect/>
          <a:stretch>
            <a:fillRect/>
          </a:stretch>
        </p:blipFill>
        <p:spPr bwMode="auto">
          <a:xfrm>
            <a:off x="3680465" y="2268580"/>
            <a:ext cx="5614338" cy="3199781"/>
          </a:xfrm>
          <a:prstGeom prst="rect">
            <a:avLst/>
          </a:prstGeom>
          <a:noFill/>
          <a:ln w="9525">
            <a:noFill/>
            <a:miter lim="800000"/>
            <a:headEnd/>
            <a:tailEnd/>
          </a:ln>
          <a:effectLst/>
        </p:spPr>
      </p:pic>
      <p:sp>
        <p:nvSpPr>
          <p:cNvPr id="7" name="Left Arrow 6"/>
          <p:cNvSpPr/>
          <p:nvPr/>
        </p:nvSpPr>
        <p:spPr>
          <a:xfrm rot="21108340">
            <a:off x="3345314" y="577078"/>
            <a:ext cx="2640330" cy="1089446"/>
          </a:xfrm>
          <a:prstGeom prst="leftArrow">
            <a:avLst/>
          </a:prstGeom>
        </p:spPr>
        <p:style>
          <a:lnRef idx="2">
            <a:schemeClr val="accent6"/>
          </a:lnRef>
          <a:fillRef idx="1">
            <a:schemeClr val="lt1"/>
          </a:fillRef>
          <a:effectRef idx="0">
            <a:schemeClr val="accent6"/>
          </a:effectRef>
          <a:fontRef idx="minor">
            <a:schemeClr val="dk1"/>
          </a:fontRef>
        </p:style>
        <p:txBody>
          <a:bodyPr lIns="95580" tIns="47790" rIns="95580" bIns="47790" rtlCol="0" anchor="ctr"/>
          <a:lstStyle/>
          <a:p>
            <a:pPr algn="ctr"/>
            <a:r>
              <a:rPr lang="en-US" dirty="0" smtClean="0"/>
              <a:t>Amazon Ranking Test</a:t>
            </a:r>
            <a:endParaRPr lang="en-US" dirty="0"/>
          </a:p>
        </p:txBody>
      </p:sp>
      <p:sp>
        <p:nvSpPr>
          <p:cNvPr id="8" name="Right Arrow 7"/>
          <p:cNvSpPr/>
          <p:nvPr/>
        </p:nvSpPr>
        <p:spPr>
          <a:xfrm>
            <a:off x="160020" y="5309854"/>
            <a:ext cx="2080260" cy="1109521"/>
          </a:xfrm>
          <a:prstGeom prst="rightArrow">
            <a:avLst/>
          </a:prstGeom>
        </p:spPr>
        <p:style>
          <a:lnRef idx="2">
            <a:schemeClr val="accent6"/>
          </a:lnRef>
          <a:fillRef idx="1">
            <a:schemeClr val="lt1"/>
          </a:fillRef>
          <a:effectRef idx="0">
            <a:schemeClr val="accent6"/>
          </a:effectRef>
          <a:fontRef idx="minor">
            <a:schemeClr val="dk1"/>
          </a:fontRef>
        </p:style>
        <p:txBody>
          <a:bodyPr lIns="95580" tIns="47790" rIns="95580" bIns="47790" rtlCol="0" anchor="ctr"/>
          <a:lstStyle/>
          <a:p>
            <a:pPr algn="ctr"/>
            <a:r>
              <a:rPr lang="en-US" dirty="0" smtClean="0"/>
              <a:t>What are the best questions?</a:t>
            </a:r>
            <a:endParaRPr lang="en-US" dirty="0"/>
          </a:p>
        </p:txBody>
      </p:sp>
      <p:sp>
        <p:nvSpPr>
          <p:cNvPr id="9" name="Left Arrow 8"/>
          <p:cNvSpPr/>
          <p:nvPr/>
        </p:nvSpPr>
        <p:spPr>
          <a:xfrm rot="2100758">
            <a:off x="664123" y="2223962"/>
            <a:ext cx="2640330" cy="1230538"/>
          </a:xfrm>
          <a:prstGeom prst="leftArrow">
            <a:avLst/>
          </a:prstGeom>
        </p:spPr>
        <p:style>
          <a:lnRef idx="2">
            <a:schemeClr val="accent6"/>
          </a:lnRef>
          <a:fillRef idx="1">
            <a:schemeClr val="lt1"/>
          </a:fillRef>
          <a:effectRef idx="0">
            <a:schemeClr val="accent6"/>
          </a:effectRef>
          <a:fontRef idx="minor">
            <a:schemeClr val="dk1"/>
          </a:fontRef>
        </p:style>
        <p:txBody>
          <a:bodyPr lIns="95580" tIns="47790" rIns="95580" bIns="47790" rtlCol="0" anchor="ctr"/>
          <a:lstStyle/>
          <a:p>
            <a:pPr algn="ctr"/>
            <a:r>
              <a:rPr lang="en-US" dirty="0" smtClean="0"/>
              <a:t>Open URL &amp;/or Standalone Request</a:t>
            </a:r>
            <a:endParaRPr lang="en-US" dirty="0"/>
          </a:p>
        </p:txBody>
      </p:sp>
      <p:sp>
        <p:nvSpPr>
          <p:cNvPr id="10" name="TextBox 9"/>
          <p:cNvSpPr txBox="1"/>
          <p:nvPr/>
        </p:nvSpPr>
        <p:spPr>
          <a:xfrm>
            <a:off x="3680460" y="1818146"/>
            <a:ext cx="5600700" cy="480153"/>
          </a:xfrm>
          <a:prstGeom prst="rect">
            <a:avLst/>
          </a:prstGeom>
          <a:solidFill>
            <a:schemeClr val="bg1">
              <a:lumMod val="95000"/>
            </a:schemeClr>
          </a:solidFill>
          <a:ln>
            <a:solidFill>
              <a:schemeClr val="bg1">
                <a:lumMod val="75000"/>
              </a:schemeClr>
            </a:solidFill>
          </a:ln>
        </p:spPr>
        <p:txBody>
          <a:bodyPr wrap="square" lIns="95580" tIns="47790" rIns="95580" bIns="47790" rtlCol="0">
            <a:spAutoFit/>
          </a:bodyPr>
          <a:lstStyle/>
          <a:p>
            <a:r>
              <a:rPr lang="en-US" sz="2500" b="1" dirty="0" smtClean="0"/>
              <a:t>ILLiad Client View: Price to Purchase</a:t>
            </a:r>
            <a:endParaRPr lang="en-US" sz="25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1+#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053"/>
                                        </p:tgtEl>
                                        <p:attrNameLst>
                                          <p:attrName>style.visibility</p:attrName>
                                        </p:attrNameLst>
                                      </p:cBhvr>
                                      <p:to>
                                        <p:strVal val="visible"/>
                                      </p:to>
                                    </p:set>
                                    <p:anim calcmode="lin" valueType="num">
                                      <p:cBhvr additive="base">
                                        <p:cTn id="28" dur="500" fill="hold"/>
                                        <p:tgtEl>
                                          <p:spTgt spid="2053"/>
                                        </p:tgtEl>
                                        <p:attrNameLst>
                                          <p:attrName>ppt_x</p:attrName>
                                        </p:attrNameLst>
                                      </p:cBhvr>
                                      <p:tavLst>
                                        <p:tav tm="0">
                                          <p:val>
                                            <p:strVal val="#ppt_x"/>
                                          </p:val>
                                        </p:tav>
                                        <p:tav tm="100000">
                                          <p:val>
                                            <p:strVal val="#ppt_x"/>
                                          </p:val>
                                        </p:tav>
                                      </p:tavLst>
                                    </p:anim>
                                    <p:anim calcmode="lin" valueType="num">
                                      <p:cBhvr additive="base">
                                        <p:cTn id="29" dur="500" fill="hold"/>
                                        <p:tgtEl>
                                          <p:spTgt spid="20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 y="0"/>
            <a:ext cx="8641080" cy="475509"/>
          </a:xfrm>
        </p:spPr>
        <p:txBody>
          <a:bodyPr>
            <a:normAutofit fontScale="90000"/>
          </a:bodyPr>
          <a:lstStyle/>
          <a:p>
            <a:r>
              <a:rPr lang="en-US" sz="3300" dirty="0" smtClean="0"/>
              <a:t>Iterative process: GIST Test #2</a:t>
            </a:r>
            <a:endParaRPr lang="en-US" sz="3300" dirty="0"/>
          </a:p>
        </p:txBody>
      </p:sp>
      <p:pic>
        <p:nvPicPr>
          <p:cNvPr id="5122" name="Picture 2"/>
          <p:cNvPicPr>
            <a:picLocks noChangeAspect="1" noChangeArrowheads="1"/>
          </p:cNvPicPr>
          <p:nvPr/>
        </p:nvPicPr>
        <p:blipFill>
          <a:blip r:embed="rId3"/>
          <a:srcRect/>
          <a:stretch>
            <a:fillRect/>
          </a:stretch>
        </p:blipFill>
        <p:spPr bwMode="auto">
          <a:xfrm>
            <a:off x="1" y="475509"/>
            <a:ext cx="9601200" cy="6032693"/>
          </a:xfrm>
          <a:prstGeom prst="rect">
            <a:avLst/>
          </a:prstGeom>
          <a:noFill/>
          <a:ln w="9525">
            <a:noFill/>
            <a:miter lim="800000"/>
            <a:headEnd/>
            <a:tailEnd/>
          </a:ln>
          <a:effectLst/>
        </p:spPr>
      </p:pic>
      <p:pic>
        <p:nvPicPr>
          <p:cNvPr id="5123" name="Picture 3"/>
          <p:cNvPicPr>
            <a:picLocks noChangeAspect="1" noChangeArrowheads="1"/>
          </p:cNvPicPr>
          <p:nvPr/>
        </p:nvPicPr>
        <p:blipFill>
          <a:blip r:embed="rId4"/>
          <a:srcRect/>
          <a:stretch>
            <a:fillRect/>
          </a:stretch>
        </p:blipFill>
        <p:spPr bwMode="auto">
          <a:xfrm>
            <a:off x="0" y="6498625"/>
            <a:ext cx="9601200" cy="638460"/>
          </a:xfrm>
          <a:prstGeom prst="rect">
            <a:avLst/>
          </a:prstGeom>
          <a:noFill/>
          <a:ln w="9525">
            <a:noFill/>
            <a:miter lim="800000"/>
            <a:headEnd/>
            <a:tailEnd/>
          </a:ln>
          <a:effectLst/>
        </p:spPr>
      </p:pic>
      <p:sp>
        <p:nvSpPr>
          <p:cNvPr id="5" name="Rectangle 4"/>
          <p:cNvSpPr/>
          <p:nvPr/>
        </p:nvSpPr>
        <p:spPr>
          <a:xfrm>
            <a:off x="1280160" y="6657131"/>
            <a:ext cx="1120140" cy="47550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lIns="95580" tIns="47790" rIns="95580" bIns="47790" rtlCol="0" anchor="ctr"/>
          <a:lstStyle/>
          <a:p>
            <a:pPr algn="ctr"/>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0560" y="0"/>
            <a:ext cx="5120640" cy="665382"/>
          </a:xfrm>
        </p:spPr>
        <p:txBody>
          <a:bodyPr>
            <a:noAutofit/>
          </a:bodyPr>
          <a:lstStyle/>
          <a:p>
            <a:pPr algn="r"/>
            <a:r>
              <a:rPr lang="en-US" sz="3800" b="1" dirty="0" smtClean="0"/>
              <a:t>GIST</a:t>
            </a:r>
            <a:r>
              <a:rPr lang="en-US" sz="3800" dirty="0" smtClean="0"/>
              <a:t> </a:t>
            </a:r>
            <a:r>
              <a:rPr lang="en-US" sz="2900" dirty="0" smtClean="0"/>
              <a:t>ver. 1 </a:t>
            </a:r>
            <a:r>
              <a:rPr lang="en-US" sz="2500" dirty="0" smtClean="0"/>
              <a:t>(Target: Aug. 2009)</a:t>
            </a:r>
            <a:endParaRPr lang="en-US" sz="2500" dirty="0"/>
          </a:p>
        </p:txBody>
      </p:sp>
      <p:pic>
        <p:nvPicPr>
          <p:cNvPr id="4" name="Picture 2"/>
          <p:cNvPicPr>
            <a:picLocks noChangeAspect="1" noChangeArrowheads="1"/>
          </p:cNvPicPr>
          <p:nvPr/>
        </p:nvPicPr>
        <p:blipFill>
          <a:blip r:embed="rId3"/>
          <a:srcRect/>
          <a:stretch>
            <a:fillRect/>
          </a:stretch>
        </p:blipFill>
        <p:spPr bwMode="auto">
          <a:xfrm>
            <a:off x="5" y="4"/>
            <a:ext cx="1627732" cy="475571"/>
          </a:xfrm>
          <a:prstGeom prst="rect">
            <a:avLst/>
          </a:prstGeom>
          <a:noFill/>
          <a:ln w="9525">
            <a:noFill/>
            <a:miter lim="800000"/>
            <a:headEnd/>
            <a:tailEnd/>
          </a:ln>
          <a:effectLst/>
        </p:spPr>
      </p:pic>
      <p:sp>
        <p:nvSpPr>
          <p:cNvPr id="6" name="TextBox 5"/>
          <p:cNvSpPr txBox="1"/>
          <p:nvPr/>
        </p:nvSpPr>
        <p:spPr>
          <a:xfrm>
            <a:off x="0" y="871767"/>
            <a:ext cx="2640330" cy="388940"/>
          </a:xfrm>
          <a:prstGeom prst="rect">
            <a:avLst/>
          </a:prstGeom>
          <a:noFill/>
        </p:spPr>
        <p:txBody>
          <a:bodyPr wrap="square" lIns="95580" tIns="47790" rIns="95580" bIns="47790" rtlCol="0">
            <a:spAutoFit/>
          </a:bodyPr>
          <a:lstStyle/>
          <a:p>
            <a:r>
              <a:rPr lang="en-US" dirty="0" smtClean="0"/>
              <a:t>@ points of Discovery</a:t>
            </a:r>
            <a:endParaRPr lang="en-US" dirty="0"/>
          </a:p>
        </p:txBody>
      </p:sp>
      <p:sp>
        <p:nvSpPr>
          <p:cNvPr id="7" name="Curved Down Arrow 6"/>
          <p:cNvSpPr/>
          <p:nvPr/>
        </p:nvSpPr>
        <p:spPr>
          <a:xfrm rot="2076387">
            <a:off x="2316246" y="915980"/>
            <a:ext cx="2119005" cy="862603"/>
          </a:xfrm>
          <a:prstGeom prst="curvedDownArrow">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5580" tIns="47790" rIns="95580" bIns="47790" rtlCol="0" anchor="ctr"/>
          <a:lstStyle/>
          <a:p>
            <a:pPr algn="ctr"/>
            <a:endParaRPr lang="en-US">
              <a:solidFill>
                <a:schemeClr val="tx1"/>
              </a:solidFill>
            </a:endParaRPr>
          </a:p>
        </p:txBody>
      </p:sp>
      <p:pic>
        <p:nvPicPr>
          <p:cNvPr id="2050" name="Picture 2"/>
          <p:cNvPicPr>
            <a:picLocks noChangeAspect="1" noChangeArrowheads="1"/>
          </p:cNvPicPr>
          <p:nvPr/>
        </p:nvPicPr>
        <p:blipFill>
          <a:blip r:embed="rId4" cstate="print"/>
          <a:srcRect/>
          <a:stretch>
            <a:fillRect/>
          </a:stretch>
        </p:blipFill>
        <p:spPr bwMode="auto">
          <a:xfrm>
            <a:off x="3200400" y="2536049"/>
            <a:ext cx="1760220" cy="2591236"/>
          </a:xfrm>
          <a:prstGeom prst="rect">
            <a:avLst/>
          </a:prstGeom>
          <a:ln>
            <a:noFill/>
          </a:ln>
          <a:effectLst>
            <a:outerShdw blurRad="292100" dist="139700" dir="2700000" algn="tl" rotWithShape="0">
              <a:srgbClr val="333333">
                <a:alpha val="65000"/>
              </a:srgbClr>
            </a:outerShdw>
          </a:effectLst>
        </p:spPr>
      </p:pic>
      <p:sp>
        <p:nvSpPr>
          <p:cNvPr id="9" name="Rounded Rectangle 8"/>
          <p:cNvSpPr/>
          <p:nvPr/>
        </p:nvSpPr>
        <p:spPr>
          <a:xfrm>
            <a:off x="5440680" y="713264"/>
            <a:ext cx="4080510" cy="6419374"/>
          </a:xfrm>
          <a:prstGeom prst="roundRect">
            <a:avLst/>
          </a:prstGeom>
        </p:spPr>
        <p:style>
          <a:lnRef idx="2">
            <a:schemeClr val="accent6"/>
          </a:lnRef>
          <a:fillRef idx="1">
            <a:schemeClr val="lt1"/>
          </a:fillRef>
          <a:effectRef idx="0">
            <a:schemeClr val="accent6"/>
          </a:effectRef>
          <a:fontRef idx="minor">
            <a:schemeClr val="dk1"/>
          </a:fontRef>
        </p:style>
        <p:txBody>
          <a:bodyPr lIns="95580" tIns="47790" rIns="95580" bIns="47790" rtlCol="0" anchor="ctr"/>
          <a:lstStyle/>
          <a:p>
            <a:r>
              <a:rPr lang="en-US" sz="2100" dirty="0" smtClean="0"/>
              <a:t>GIST data services include:</a:t>
            </a:r>
          </a:p>
          <a:p>
            <a:endParaRPr lang="en-US" sz="500" dirty="0" smtClean="0"/>
          </a:p>
          <a:p>
            <a:r>
              <a:rPr lang="en-US" b="1" dirty="0" smtClean="0"/>
              <a:t>Amazon Price Grabber </a:t>
            </a:r>
            <a:r>
              <a:rPr lang="en-US" dirty="0" smtClean="0"/>
              <a:t>(Built by PSU, modified by Mark)</a:t>
            </a:r>
          </a:p>
          <a:p>
            <a:pPr marL="358425" indent="-358425">
              <a:buFont typeface="Arial" pitchFamily="34" charset="0"/>
              <a:buChar char="•"/>
            </a:pPr>
            <a:r>
              <a:rPr lang="en-US" dirty="0" smtClean="0"/>
              <a:t>Display’s cost to buy item</a:t>
            </a:r>
          </a:p>
          <a:p>
            <a:pPr marL="358425" indent="-358425">
              <a:buFont typeface="Arial" pitchFamily="34" charset="0"/>
              <a:buChar char="•"/>
            </a:pPr>
            <a:r>
              <a:rPr lang="en-US" dirty="0" smtClean="0"/>
              <a:t>Rank/Review</a:t>
            </a:r>
          </a:p>
          <a:p>
            <a:pPr marL="358425" indent="-358425">
              <a:buFont typeface="Arial" pitchFamily="34" charset="0"/>
              <a:buChar char="•"/>
            </a:pPr>
            <a:r>
              <a:rPr lang="en-US" dirty="0" smtClean="0"/>
              <a:t>Condition, etc.</a:t>
            </a:r>
          </a:p>
          <a:p>
            <a:endParaRPr lang="en-US" sz="800" dirty="0" smtClean="0"/>
          </a:p>
          <a:p>
            <a:r>
              <a:rPr lang="en-US" b="1" dirty="0" smtClean="0"/>
              <a:t>Worldcat API </a:t>
            </a:r>
          </a:p>
          <a:p>
            <a:pPr marL="358425" indent="-358425">
              <a:buFont typeface="Arial" pitchFamily="34" charset="0"/>
              <a:buChar char="•"/>
            </a:pPr>
            <a:r>
              <a:rPr lang="en-US" dirty="0" smtClean="0"/>
              <a:t>Displays # of NY, RRLC &amp; IDS Project  Libraries holding item</a:t>
            </a:r>
          </a:p>
          <a:p>
            <a:pPr marL="358425" indent="-358425">
              <a:buFont typeface="Arial" pitchFamily="34" charset="0"/>
              <a:buChar char="•"/>
            </a:pPr>
            <a:endParaRPr lang="en-US" sz="800" dirty="0" smtClean="0"/>
          </a:p>
          <a:p>
            <a:pPr marL="358425" indent="-358425"/>
            <a:r>
              <a:rPr lang="en-US" b="1" dirty="0" smtClean="0"/>
              <a:t>Other Data</a:t>
            </a:r>
          </a:p>
          <a:p>
            <a:pPr marL="358425" indent="-358425">
              <a:buFont typeface="Arial" pitchFamily="34" charset="0"/>
              <a:buChar char="•"/>
            </a:pPr>
            <a:r>
              <a:rPr lang="en-US" dirty="0" smtClean="0"/>
              <a:t>Google Books </a:t>
            </a:r>
            <a:r>
              <a:rPr lang="en-US" sz="1500" dirty="0" smtClean="0"/>
              <a:t>&amp; more, see ver. 2…</a:t>
            </a:r>
          </a:p>
          <a:p>
            <a:pPr marL="358425" indent="-358425"/>
            <a:endParaRPr lang="en-US" sz="800" b="1" dirty="0" smtClean="0"/>
          </a:p>
          <a:p>
            <a:pPr marL="358425" indent="-358425"/>
            <a:r>
              <a:rPr lang="en-US" b="1" dirty="0" smtClean="0"/>
              <a:t>User input</a:t>
            </a:r>
          </a:p>
          <a:p>
            <a:pPr marL="358425" indent="-358425">
              <a:buFont typeface="Arial" pitchFamily="34" charset="0"/>
              <a:buChar char="•"/>
            </a:pPr>
            <a:r>
              <a:rPr lang="en-US" dirty="0" smtClean="0"/>
              <a:t>Ask user if the library should collect this – using variety of criteria such as essential readings for teaching and learning, etc.</a:t>
            </a:r>
            <a:endParaRPr lang="en-US" dirty="0"/>
          </a:p>
          <a:p>
            <a:pPr marL="358425" indent="-358425">
              <a:buFont typeface="Arial" pitchFamily="34" charset="0"/>
              <a:buChar char="•"/>
            </a:pPr>
            <a:r>
              <a:rPr lang="en-US" dirty="0" smtClean="0"/>
              <a:t>Ask user format preference? Audio-book, eBook, etc.</a:t>
            </a:r>
          </a:p>
        </p:txBody>
      </p:sp>
      <p:sp>
        <p:nvSpPr>
          <p:cNvPr id="10" name="Left-Right Arrow 9"/>
          <p:cNvSpPr/>
          <p:nvPr/>
        </p:nvSpPr>
        <p:spPr>
          <a:xfrm>
            <a:off x="4400550" y="3328564"/>
            <a:ext cx="960120" cy="713264"/>
          </a:xfrm>
          <a:prstGeom prst="leftRightArrow">
            <a:avLst/>
          </a:prstGeom>
          <a:solidFill>
            <a:srgbClr val="FFFF00"/>
          </a:solidFill>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lIns="95580" tIns="47790" rIns="95580" bIns="47790" rtlCol="0" anchor="ctr"/>
          <a:lstStyle/>
          <a:p>
            <a:pPr algn="ctr"/>
            <a:endParaRPr lang="en-US" dirty="0"/>
          </a:p>
        </p:txBody>
      </p:sp>
      <p:pic>
        <p:nvPicPr>
          <p:cNvPr id="2051" name="Picture 3"/>
          <p:cNvPicPr>
            <a:picLocks noChangeAspect="1" noChangeArrowheads="1"/>
          </p:cNvPicPr>
          <p:nvPr/>
        </p:nvPicPr>
        <p:blipFill>
          <a:blip r:embed="rId5"/>
          <a:srcRect/>
          <a:stretch>
            <a:fillRect/>
          </a:stretch>
        </p:blipFill>
        <p:spPr bwMode="auto">
          <a:xfrm>
            <a:off x="128003" y="3724822"/>
            <a:ext cx="2752362" cy="2001101"/>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0" y="3131864"/>
            <a:ext cx="2960370" cy="681327"/>
          </a:xfrm>
          <a:prstGeom prst="rect">
            <a:avLst/>
          </a:prstGeom>
          <a:noFill/>
        </p:spPr>
        <p:txBody>
          <a:bodyPr wrap="square" lIns="95580" tIns="47790" rIns="95580" bIns="47790" rtlCol="0">
            <a:spAutoFit/>
          </a:bodyPr>
          <a:lstStyle/>
          <a:p>
            <a:r>
              <a:rPr lang="en-US" b="1" dirty="0" smtClean="0"/>
              <a:t>ILLiad workflow</a:t>
            </a:r>
          </a:p>
          <a:p>
            <a:r>
              <a:rPr lang="en-US" dirty="0" smtClean="0"/>
              <a:t>(with  data services added)</a:t>
            </a:r>
            <a:endParaRPr lang="en-US" dirty="0"/>
          </a:p>
        </p:txBody>
      </p:sp>
      <p:sp>
        <p:nvSpPr>
          <p:cNvPr id="13" name="TextBox 12"/>
          <p:cNvSpPr txBox="1"/>
          <p:nvPr/>
        </p:nvSpPr>
        <p:spPr>
          <a:xfrm>
            <a:off x="3120390" y="2139792"/>
            <a:ext cx="2160270" cy="558178"/>
          </a:xfrm>
          <a:prstGeom prst="rect">
            <a:avLst/>
          </a:prstGeom>
          <a:noFill/>
        </p:spPr>
        <p:txBody>
          <a:bodyPr wrap="square" lIns="95580" tIns="47790" rIns="95580" bIns="47790" rtlCol="0">
            <a:spAutoFit/>
          </a:bodyPr>
          <a:lstStyle/>
          <a:p>
            <a:r>
              <a:rPr lang="en-US" sz="1500" b="1" dirty="0" smtClean="0"/>
              <a:t>ILLiad web request forms</a:t>
            </a:r>
            <a:endParaRPr lang="en-US" sz="1500" b="1" dirty="0"/>
          </a:p>
        </p:txBody>
      </p:sp>
      <p:sp>
        <p:nvSpPr>
          <p:cNvPr id="14" name="Curved Down Arrow 13"/>
          <p:cNvSpPr/>
          <p:nvPr/>
        </p:nvSpPr>
        <p:spPr>
          <a:xfrm rot="8863095">
            <a:off x="2299345" y="4950640"/>
            <a:ext cx="2352060" cy="634109"/>
          </a:xfrm>
          <a:prstGeom prst="curvedDownArrow">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5580" tIns="47790" rIns="95580" bIns="47790" rtlCol="0" anchor="ctr"/>
          <a:lstStyle/>
          <a:p>
            <a:pPr algn="ctr"/>
            <a:endParaRPr lang="en-US">
              <a:solidFill>
                <a:schemeClr val="tx1"/>
              </a:solidFill>
            </a:endParaRPr>
          </a:p>
        </p:txBody>
      </p:sp>
      <p:sp>
        <p:nvSpPr>
          <p:cNvPr id="15" name="TextBox 14"/>
          <p:cNvSpPr txBox="1"/>
          <p:nvPr/>
        </p:nvSpPr>
        <p:spPr>
          <a:xfrm>
            <a:off x="880110" y="5864614"/>
            <a:ext cx="4160520" cy="1266103"/>
          </a:xfrm>
          <a:prstGeom prst="rect">
            <a:avLst/>
          </a:prstGeom>
          <a:noFill/>
        </p:spPr>
        <p:txBody>
          <a:bodyPr wrap="square" lIns="95580" tIns="47790" rIns="95580" bIns="47790" rtlCol="0">
            <a:spAutoFit/>
          </a:bodyPr>
          <a:lstStyle/>
          <a:p>
            <a:pPr marL="358425" indent="-358425"/>
            <a:r>
              <a:rPr lang="en-US" b="1" dirty="0" smtClean="0"/>
              <a:t>Hybrid workflow</a:t>
            </a:r>
          </a:p>
          <a:p>
            <a:pPr marL="358425" indent="-358425">
              <a:buFont typeface="Arial" pitchFamily="34" charset="0"/>
              <a:buChar char="•"/>
            </a:pPr>
            <a:r>
              <a:rPr lang="en-US" dirty="0" smtClean="0"/>
              <a:t>Custom queues</a:t>
            </a:r>
          </a:p>
          <a:p>
            <a:pPr marL="358425" indent="-358425">
              <a:buFont typeface="Arial" pitchFamily="34" charset="0"/>
              <a:buChar char="•"/>
            </a:pPr>
            <a:r>
              <a:rPr lang="en-US" dirty="0" smtClean="0"/>
              <a:t>Custom email routings &amp; text files</a:t>
            </a:r>
          </a:p>
          <a:p>
            <a:pPr marL="358425" indent="-358425">
              <a:buFont typeface="Arial" pitchFamily="34" charset="0"/>
              <a:buChar char="•"/>
            </a:pPr>
            <a:r>
              <a:rPr lang="en-US" dirty="0" smtClean="0"/>
              <a:t>Purchase on Demand workflow</a:t>
            </a:r>
            <a:endParaRPr lang="en-US" dirty="0"/>
          </a:p>
        </p:txBody>
      </p:sp>
      <p:pic>
        <p:nvPicPr>
          <p:cNvPr id="1026" name="Picture 2"/>
          <p:cNvPicPr>
            <a:picLocks noChangeAspect="1" noChangeArrowheads="1"/>
          </p:cNvPicPr>
          <p:nvPr/>
        </p:nvPicPr>
        <p:blipFill>
          <a:blip r:embed="rId6"/>
          <a:srcRect/>
          <a:stretch>
            <a:fillRect/>
          </a:stretch>
        </p:blipFill>
        <p:spPr bwMode="auto">
          <a:xfrm>
            <a:off x="5" y="1347276"/>
            <a:ext cx="2975371" cy="140975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 y="0"/>
            <a:ext cx="8881110" cy="665382"/>
          </a:xfrm>
        </p:spPr>
        <p:txBody>
          <a:bodyPr>
            <a:noAutofit/>
          </a:bodyPr>
          <a:lstStyle/>
          <a:p>
            <a:pPr algn="r"/>
            <a:r>
              <a:rPr lang="en-US" sz="3800" b="1" dirty="0" smtClean="0"/>
              <a:t>GIST</a:t>
            </a:r>
            <a:r>
              <a:rPr lang="en-US" sz="3800" dirty="0" smtClean="0"/>
              <a:t> </a:t>
            </a:r>
            <a:r>
              <a:rPr lang="en-US" sz="2900" dirty="0" smtClean="0"/>
              <a:t>ver. 2  </a:t>
            </a:r>
            <a:r>
              <a:rPr lang="en-US" sz="2500" dirty="0" smtClean="0"/>
              <a:t>(target: Aug. 2010)</a:t>
            </a:r>
            <a:endParaRPr lang="en-US" sz="2500" dirty="0"/>
          </a:p>
        </p:txBody>
      </p:sp>
      <p:sp>
        <p:nvSpPr>
          <p:cNvPr id="3" name="Slide Number Placeholder 2"/>
          <p:cNvSpPr>
            <a:spLocks noGrp="1"/>
          </p:cNvSpPr>
          <p:nvPr>
            <p:ph type="sldNum" sz="quarter" idx="12"/>
          </p:nvPr>
        </p:nvSpPr>
        <p:spPr/>
        <p:txBody>
          <a:bodyPr/>
          <a:lstStyle/>
          <a:p>
            <a:fld id="{6C773715-245B-4856-AFC6-766FFE3188A1}" type="slidenum">
              <a:rPr lang="en-US" smtClean="0"/>
              <a:pPr/>
              <a:t>64</a:t>
            </a:fld>
            <a:endParaRPr lang="en-US"/>
          </a:p>
        </p:txBody>
      </p:sp>
      <p:pic>
        <p:nvPicPr>
          <p:cNvPr id="4" name="Picture 2"/>
          <p:cNvPicPr>
            <a:picLocks noChangeAspect="1" noChangeArrowheads="1"/>
          </p:cNvPicPr>
          <p:nvPr/>
        </p:nvPicPr>
        <p:blipFill>
          <a:blip r:embed="rId3"/>
          <a:srcRect/>
          <a:stretch>
            <a:fillRect/>
          </a:stretch>
        </p:blipFill>
        <p:spPr bwMode="auto">
          <a:xfrm>
            <a:off x="580073" y="792520"/>
            <a:ext cx="1627732" cy="475571"/>
          </a:xfrm>
          <a:prstGeom prst="rect">
            <a:avLst/>
          </a:prstGeom>
          <a:noFill/>
          <a:ln w="9525">
            <a:noFill/>
            <a:miter lim="800000"/>
            <a:headEnd/>
            <a:tailEnd/>
          </a:ln>
          <a:effectLst/>
        </p:spPr>
      </p:pic>
      <p:pic>
        <p:nvPicPr>
          <p:cNvPr id="5" name="Picture 2"/>
          <p:cNvPicPr>
            <a:picLocks noChangeAspect="1" noChangeArrowheads="1"/>
          </p:cNvPicPr>
          <p:nvPr/>
        </p:nvPicPr>
        <p:blipFill>
          <a:blip r:embed="rId4" cstate="print"/>
          <a:srcRect/>
          <a:stretch>
            <a:fillRect/>
          </a:stretch>
        </p:blipFill>
        <p:spPr bwMode="auto">
          <a:xfrm>
            <a:off x="320040" y="1268029"/>
            <a:ext cx="2151437" cy="1109521"/>
          </a:xfrm>
          <a:prstGeom prst="rect">
            <a:avLst/>
          </a:prstGeom>
          <a:noFill/>
          <a:ln w="9525">
            <a:solidFill>
              <a:schemeClr val="accent1"/>
            </a:solidFill>
            <a:miter lim="800000"/>
            <a:headEnd/>
            <a:tailEnd/>
          </a:ln>
          <a:effectLst/>
        </p:spPr>
      </p:pic>
      <p:sp>
        <p:nvSpPr>
          <p:cNvPr id="6" name="TextBox 5"/>
          <p:cNvSpPr txBox="1"/>
          <p:nvPr/>
        </p:nvSpPr>
        <p:spPr>
          <a:xfrm>
            <a:off x="240030" y="408393"/>
            <a:ext cx="2400300" cy="388940"/>
          </a:xfrm>
          <a:prstGeom prst="rect">
            <a:avLst/>
          </a:prstGeom>
          <a:noFill/>
        </p:spPr>
        <p:txBody>
          <a:bodyPr wrap="square" lIns="95580" tIns="47790" rIns="95580" bIns="47790" rtlCol="0">
            <a:spAutoFit/>
          </a:bodyPr>
          <a:lstStyle/>
          <a:p>
            <a:r>
              <a:rPr lang="en-US" dirty="0" smtClean="0"/>
              <a:t>@ point of Discovery…</a:t>
            </a:r>
            <a:endParaRPr lang="en-US" dirty="0"/>
          </a:p>
        </p:txBody>
      </p:sp>
      <p:sp>
        <p:nvSpPr>
          <p:cNvPr id="7" name="Curved Down Arrow 6"/>
          <p:cNvSpPr/>
          <p:nvPr/>
        </p:nvSpPr>
        <p:spPr>
          <a:xfrm rot="2076387">
            <a:off x="2236217" y="1002769"/>
            <a:ext cx="2480310" cy="1030270"/>
          </a:xfrm>
          <a:prstGeom prst="curvedDownArrow">
            <a:avLst/>
          </a:prstGeom>
          <a:solidFill>
            <a:srgbClr val="FFFF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5580" tIns="47790" rIns="95580" bIns="47790" rtlCol="0" anchor="ctr"/>
          <a:lstStyle/>
          <a:p>
            <a:pPr algn="ctr"/>
            <a:endParaRPr lang="en-US">
              <a:solidFill>
                <a:schemeClr val="tx1"/>
              </a:solidFill>
            </a:endParaRPr>
          </a:p>
        </p:txBody>
      </p:sp>
      <p:pic>
        <p:nvPicPr>
          <p:cNvPr id="2050" name="Picture 2"/>
          <p:cNvPicPr>
            <a:picLocks noChangeAspect="1" noChangeArrowheads="1"/>
          </p:cNvPicPr>
          <p:nvPr/>
        </p:nvPicPr>
        <p:blipFill>
          <a:blip r:embed="rId5" cstate="print"/>
          <a:srcRect/>
          <a:stretch>
            <a:fillRect/>
          </a:stretch>
        </p:blipFill>
        <p:spPr bwMode="auto">
          <a:xfrm>
            <a:off x="3105534" y="2536049"/>
            <a:ext cx="1615061" cy="2377546"/>
          </a:xfrm>
          <a:prstGeom prst="rect">
            <a:avLst/>
          </a:prstGeom>
          <a:ln>
            <a:noFill/>
          </a:ln>
          <a:effectLst>
            <a:outerShdw blurRad="292100" dist="139700" dir="2700000" algn="tl" rotWithShape="0">
              <a:srgbClr val="333333">
                <a:alpha val="65000"/>
              </a:srgbClr>
            </a:outerShdw>
          </a:effectLst>
        </p:spPr>
      </p:pic>
      <p:sp>
        <p:nvSpPr>
          <p:cNvPr id="9" name="Rounded Rectangle 8"/>
          <p:cNvSpPr/>
          <p:nvPr/>
        </p:nvSpPr>
        <p:spPr>
          <a:xfrm>
            <a:off x="5120640" y="1268024"/>
            <a:ext cx="4240530" cy="5151350"/>
          </a:xfrm>
          <a:prstGeom prst="roundRect">
            <a:avLst/>
          </a:prstGeom>
        </p:spPr>
        <p:style>
          <a:lnRef idx="2">
            <a:schemeClr val="accent6"/>
          </a:lnRef>
          <a:fillRef idx="1">
            <a:schemeClr val="lt1"/>
          </a:fillRef>
          <a:effectRef idx="0">
            <a:schemeClr val="accent6"/>
          </a:effectRef>
          <a:fontRef idx="minor">
            <a:schemeClr val="dk1"/>
          </a:fontRef>
        </p:style>
        <p:txBody>
          <a:bodyPr lIns="95580" tIns="47790" rIns="95580" bIns="47790" rtlCol="0" anchor="ctr"/>
          <a:lstStyle/>
          <a:p>
            <a:r>
              <a:rPr lang="en-US" sz="2100" b="1" dirty="0" smtClean="0"/>
              <a:t>Version 2 Features</a:t>
            </a:r>
            <a:endParaRPr lang="en-US" sz="2100" dirty="0" smtClean="0"/>
          </a:p>
          <a:p>
            <a:pPr indent="-358425"/>
            <a:endParaRPr lang="en-US" sz="500" b="1" dirty="0" smtClean="0"/>
          </a:p>
          <a:p>
            <a:pPr indent="-358425"/>
            <a:r>
              <a:rPr lang="en-US" b="1" dirty="0" smtClean="0"/>
              <a:t>Budget Management</a:t>
            </a:r>
            <a:r>
              <a:rPr lang="en-US" dirty="0" smtClean="0"/>
              <a:t>: </a:t>
            </a:r>
            <a:r>
              <a:rPr lang="en-US" sz="1700" dirty="0" smtClean="0"/>
              <a:t>Grant, individual, and department budgets can be shown and selected i.e.: This item costs $45.43; your department book budget is $567, do you want to continue with this order?  Includes budget and account transaction tracking, review &amp; approvals systems.</a:t>
            </a:r>
          </a:p>
          <a:p>
            <a:pPr indent="-358425"/>
            <a:endParaRPr lang="en-US" sz="500" dirty="0" smtClean="0"/>
          </a:p>
          <a:p>
            <a:pPr indent="-358425"/>
            <a:r>
              <a:rPr lang="en-US" b="1" dirty="0" smtClean="0"/>
              <a:t>Other Data</a:t>
            </a:r>
            <a:r>
              <a:rPr lang="en-US" dirty="0" smtClean="0"/>
              <a:t>: </a:t>
            </a:r>
            <a:r>
              <a:rPr lang="en-US" sz="1700" dirty="0" smtClean="0"/>
              <a:t>Book Burro, IDS Project Data, Copyright Clearance, book jobbers, OCLC Holdings &amp; record download to ILS.</a:t>
            </a:r>
          </a:p>
          <a:p>
            <a:pPr indent="-358425"/>
            <a:endParaRPr lang="en-US" sz="1700" dirty="0" smtClean="0"/>
          </a:p>
          <a:p>
            <a:pPr indent="-358425"/>
            <a:r>
              <a:rPr lang="en-US" b="1" dirty="0" smtClean="0"/>
              <a:t>Gift Management Processing</a:t>
            </a:r>
            <a:r>
              <a:rPr lang="en-US" sz="1700" dirty="0" smtClean="0"/>
              <a:t>: Automate gift selection and acknowledgement processing with collection building profile services. </a:t>
            </a:r>
            <a:endParaRPr lang="en-US" dirty="0" smtClean="0"/>
          </a:p>
        </p:txBody>
      </p:sp>
      <p:sp>
        <p:nvSpPr>
          <p:cNvPr id="10" name="Left-Right Arrow 9"/>
          <p:cNvSpPr/>
          <p:nvPr/>
        </p:nvSpPr>
        <p:spPr>
          <a:xfrm>
            <a:off x="4160520" y="2853055"/>
            <a:ext cx="1120140" cy="871767"/>
          </a:xfrm>
          <a:prstGeom prst="leftRightArrow">
            <a:avLst/>
          </a:prstGeom>
          <a:solidFill>
            <a:srgbClr val="FFFF00"/>
          </a:solidFill>
          <a:ln>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5580" tIns="47790" rIns="95580" bIns="47790" rtlCol="0" anchor="ctr"/>
          <a:lstStyle/>
          <a:p>
            <a:pPr algn="ctr"/>
            <a:endParaRPr lang="en-US" dirty="0"/>
          </a:p>
        </p:txBody>
      </p:sp>
      <p:pic>
        <p:nvPicPr>
          <p:cNvPr id="2051" name="Picture 3"/>
          <p:cNvPicPr>
            <a:picLocks noChangeAspect="1" noChangeArrowheads="1"/>
          </p:cNvPicPr>
          <p:nvPr/>
        </p:nvPicPr>
        <p:blipFill>
          <a:blip r:embed="rId6"/>
          <a:srcRect/>
          <a:stretch>
            <a:fillRect/>
          </a:stretch>
        </p:blipFill>
        <p:spPr bwMode="auto">
          <a:xfrm>
            <a:off x="128003" y="3804078"/>
            <a:ext cx="2752362" cy="2001101"/>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0" y="3011563"/>
            <a:ext cx="2960370" cy="681327"/>
          </a:xfrm>
          <a:prstGeom prst="rect">
            <a:avLst/>
          </a:prstGeom>
          <a:noFill/>
        </p:spPr>
        <p:txBody>
          <a:bodyPr wrap="square" lIns="95580" tIns="47790" rIns="95580" bIns="47790" rtlCol="0">
            <a:spAutoFit/>
          </a:bodyPr>
          <a:lstStyle/>
          <a:p>
            <a:r>
              <a:rPr lang="en-US" dirty="0" smtClean="0"/>
              <a:t>ILLiad Client workflow</a:t>
            </a:r>
          </a:p>
          <a:p>
            <a:r>
              <a:rPr lang="en-US" dirty="0" smtClean="0"/>
              <a:t>(with extra data pulled in)</a:t>
            </a:r>
            <a:endParaRPr lang="en-US" dirty="0"/>
          </a:p>
        </p:txBody>
      </p:sp>
      <p:sp>
        <p:nvSpPr>
          <p:cNvPr id="13" name="TextBox 12"/>
          <p:cNvSpPr txBox="1"/>
          <p:nvPr/>
        </p:nvSpPr>
        <p:spPr>
          <a:xfrm>
            <a:off x="3040380" y="2139792"/>
            <a:ext cx="2160270" cy="558178"/>
          </a:xfrm>
          <a:prstGeom prst="rect">
            <a:avLst/>
          </a:prstGeom>
          <a:noFill/>
        </p:spPr>
        <p:txBody>
          <a:bodyPr wrap="square" lIns="95580" tIns="47790" rIns="95580" bIns="47790" rtlCol="0">
            <a:spAutoFit/>
          </a:bodyPr>
          <a:lstStyle/>
          <a:p>
            <a:r>
              <a:rPr lang="en-US" sz="1500" b="1" dirty="0" smtClean="0"/>
              <a:t>ILLiad web request forms</a:t>
            </a:r>
            <a:endParaRPr lang="en-US" sz="1500" b="1" dirty="0"/>
          </a:p>
        </p:txBody>
      </p:sp>
      <p:sp>
        <p:nvSpPr>
          <p:cNvPr id="14" name="Curved Down Arrow 13"/>
          <p:cNvSpPr/>
          <p:nvPr/>
        </p:nvSpPr>
        <p:spPr>
          <a:xfrm rot="8863095">
            <a:off x="2299345" y="4950640"/>
            <a:ext cx="2352060" cy="634109"/>
          </a:xfrm>
          <a:prstGeom prst="curvedDownArrow">
            <a:avLst/>
          </a:prstGeom>
          <a:solidFill>
            <a:srgbClr val="FFFF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5580" tIns="47790" rIns="95580" bIns="47790" rtlCol="0" anchor="ctr"/>
          <a:lstStyle/>
          <a:p>
            <a:pPr algn="ctr"/>
            <a:endParaRPr lang="en-US">
              <a:solidFill>
                <a:schemeClr val="tx1"/>
              </a:solidFill>
            </a:endParaRPr>
          </a:p>
        </p:txBody>
      </p:sp>
      <p:sp>
        <p:nvSpPr>
          <p:cNvPr id="15" name="TextBox 14"/>
          <p:cNvSpPr txBox="1"/>
          <p:nvPr/>
        </p:nvSpPr>
        <p:spPr>
          <a:xfrm>
            <a:off x="560070" y="5864614"/>
            <a:ext cx="5520690" cy="1266103"/>
          </a:xfrm>
          <a:prstGeom prst="rect">
            <a:avLst/>
          </a:prstGeom>
          <a:noFill/>
        </p:spPr>
        <p:txBody>
          <a:bodyPr wrap="square" lIns="95580" tIns="47790" rIns="95580" bIns="47790" rtlCol="0">
            <a:spAutoFit/>
          </a:bodyPr>
          <a:lstStyle/>
          <a:p>
            <a:pPr marL="358425" indent="-358425"/>
            <a:r>
              <a:rPr lang="en-US" b="1" dirty="0" smtClean="0"/>
              <a:t>Hybrid workflow</a:t>
            </a:r>
          </a:p>
          <a:p>
            <a:pPr marL="358425" indent="-358425">
              <a:buFont typeface="Arial" pitchFamily="34" charset="0"/>
              <a:buChar char="•"/>
            </a:pPr>
            <a:r>
              <a:rPr lang="en-US" dirty="0" smtClean="0"/>
              <a:t>Custom queues</a:t>
            </a:r>
          </a:p>
          <a:p>
            <a:pPr marL="358425" indent="-358425">
              <a:buFont typeface="Arial" pitchFamily="34" charset="0"/>
              <a:buChar char="•"/>
            </a:pPr>
            <a:r>
              <a:rPr lang="en-US" dirty="0" smtClean="0"/>
              <a:t>Custom email routings &amp; text files</a:t>
            </a:r>
          </a:p>
          <a:p>
            <a:pPr marL="358425" indent="-358425">
              <a:buFont typeface="Arial" pitchFamily="34" charset="0"/>
              <a:buChar char="•"/>
            </a:pPr>
            <a:r>
              <a:rPr lang="en-US" dirty="0" smtClean="0"/>
              <a:t>Purchase on Demand &amp; Purchasing workflow</a:t>
            </a:r>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 y="127133"/>
            <a:ext cx="8641080" cy="586131"/>
          </a:xfrm>
        </p:spPr>
        <p:txBody>
          <a:bodyPr>
            <a:normAutofit fontScale="90000"/>
          </a:bodyPr>
          <a:lstStyle/>
          <a:p>
            <a:r>
              <a:rPr lang="en-US" dirty="0" smtClean="0"/>
              <a:t>GIST is customizable</a:t>
            </a:r>
            <a:endParaRPr lang="en-US" dirty="0"/>
          </a:p>
        </p:txBody>
      </p:sp>
      <p:pic>
        <p:nvPicPr>
          <p:cNvPr id="3" name="Picture 3"/>
          <p:cNvPicPr>
            <a:picLocks noChangeAspect="1" noChangeArrowheads="1"/>
          </p:cNvPicPr>
          <p:nvPr/>
        </p:nvPicPr>
        <p:blipFill>
          <a:blip r:embed="rId3" cstate="print"/>
          <a:srcRect/>
          <a:stretch>
            <a:fillRect/>
          </a:stretch>
        </p:blipFill>
        <p:spPr bwMode="auto">
          <a:xfrm>
            <a:off x="480060" y="1929156"/>
            <a:ext cx="1952262" cy="1419390"/>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480060" y="1453647"/>
            <a:ext cx="2000250" cy="396258"/>
          </a:xfrm>
          <a:prstGeom prst="rect">
            <a:avLst/>
          </a:prstGeom>
          <a:noFill/>
        </p:spPr>
        <p:txBody>
          <a:bodyPr wrap="square" lIns="95580" tIns="47790" rIns="95580" bIns="47790" rtlCol="0">
            <a:spAutoFit/>
          </a:bodyPr>
          <a:lstStyle/>
          <a:p>
            <a:r>
              <a:rPr lang="en-US" b="1" dirty="0" smtClean="0"/>
              <a:t>Library A</a:t>
            </a:r>
            <a:endParaRPr lang="en-US" b="1" dirty="0"/>
          </a:p>
        </p:txBody>
      </p:sp>
      <p:sp>
        <p:nvSpPr>
          <p:cNvPr id="5" name="TextBox 4"/>
          <p:cNvSpPr txBox="1"/>
          <p:nvPr/>
        </p:nvSpPr>
        <p:spPr>
          <a:xfrm>
            <a:off x="480060" y="3434937"/>
            <a:ext cx="2000250" cy="1266103"/>
          </a:xfrm>
          <a:prstGeom prst="rect">
            <a:avLst/>
          </a:prstGeom>
          <a:noFill/>
        </p:spPr>
        <p:txBody>
          <a:bodyPr wrap="square" lIns="95580" tIns="47790" rIns="95580" bIns="47790" rtlCol="0">
            <a:spAutoFit/>
          </a:bodyPr>
          <a:lstStyle/>
          <a:p>
            <a:r>
              <a:rPr lang="en-US" dirty="0" smtClean="0"/>
              <a:t>GIST tools used to enhance ILL Purchase on Demand only.</a:t>
            </a:r>
            <a:endParaRPr lang="en-US" dirty="0"/>
          </a:p>
        </p:txBody>
      </p:sp>
      <p:pic>
        <p:nvPicPr>
          <p:cNvPr id="6" name="Picture 3"/>
          <p:cNvPicPr>
            <a:picLocks noChangeAspect="1" noChangeArrowheads="1"/>
          </p:cNvPicPr>
          <p:nvPr/>
        </p:nvPicPr>
        <p:blipFill>
          <a:blip r:embed="rId3" cstate="print"/>
          <a:srcRect/>
          <a:stretch>
            <a:fillRect/>
          </a:stretch>
        </p:blipFill>
        <p:spPr bwMode="auto">
          <a:xfrm>
            <a:off x="2720340" y="1929156"/>
            <a:ext cx="1952262" cy="141939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2720340" y="1453647"/>
            <a:ext cx="2000250" cy="396258"/>
          </a:xfrm>
          <a:prstGeom prst="rect">
            <a:avLst/>
          </a:prstGeom>
          <a:noFill/>
        </p:spPr>
        <p:txBody>
          <a:bodyPr wrap="square" lIns="95580" tIns="47790" rIns="95580" bIns="47790" rtlCol="0">
            <a:spAutoFit/>
          </a:bodyPr>
          <a:lstStyle/>
          <a:p>
            <a:r>
              <a:rPr lang="en-US" b="1" dirty="0" smtClean="0"/>
              <a:t>Library B</a:t>
            </a:r>
            <a:endParaRPr lang="en-US" b="1" dirty="0"/>
          </a:p>
        </p:txBody>
      </p:sp>
      <p:sp>
        <p:nvSpPr>
          <p:cNvPr id="8" name="TextBox 7"/>
          <p:cNvSpPr txBox="1"/>
          <p:nvPr/>
        </p:nvSpPr>
        <p:spPr>
          <a:xfrm>
            <a:off x="2720340" y="3434940"/>
            <a:ext cx="2000250" cy="2143266"/>
          </a:xfrm>
          <a:prstGeom prst="rect">
            <a:avLst/>
          </a:prstGeom>
          <a:noFill/>
        </p:spPr>
        <p:txBody>
          <a:bodyPr wrap="square" lIns="95580" tIns="47790" rIns="95580" bIns="47790" rtlCol="0">
            <a:spAutoFit/>
          </a:bodyPr>
          <a:lstStyle/>
          <a:p>
            <a:r>
              <a:rPr lang="en-US" dirty="0" smtClean="0"/>
              <a:t>GIST used by Librarians.</a:t>
            </a:r>
          </a:p>
          <a:p>
            <a:endParaRPr lang="en-US" dirty="0" smtClean="0"/>
          </a:p>
          <a:p>
            <a:r>
              <a:rPr lang="en-US" dirty="0" smtClean="0"/>
              <a:t>GIST also used only by Librarians to help their selection.</a:t>
            </a:r>
            <a:endParaRPr lang="en-US" dirty="0"/>
          </a:p>
        </p:txBody>
      </p:sp>
      <p:pic>
        <p:nvPicPr>
          <p:cNvPr id="9" name="Picture 3"/>
          <p:cNvPicPr>
            <a:picLocks noChangeAspect="1" noChangeArrowheads="1"/>
          </p:cNvPicPr>
          <p:nvPr/>
        </p:nvPicPr>
        <p:blipFill>
          <a:blip r:embed="rId3" cstate="print"/>
          <a:srcRect/>
          <a:stretch>
            <a:fillRect/>
          </a:stretch>
        </p:blipFill>
        <p:spPr bwMode="auto">
          <a:xfrm>
            <a:off x="4960620" y="1929156"/>
            <a:ext cx="1952262" cy="1419390"/>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4960620" y="1453647"/>
            <a:ext cx="2000250" cy="396258"/>
          </a:xfrm>
          <a:prstGeom prst="rect">
            <a:avLst/>
          </a:prstGeom>
          <a:noFill/>
        </p:spPr>
        <p:txBody>
          <a:bodyPr wrap="square" lIns="95580" tIns="47790" rIns="95580" bIns="47790" rtlCol="0">
            <a:spAutoFit/>
          </a:bodyPr>
          <a:lstStyle/>
          <a:p>
            <a:r>
              <a:rPr lang="en-US" b="1" dirty="0" smtClean="0"/>
              <a:t>Library C</a:t>
            </a:r>
            <a:endParaRPr lang="en-US" b="1" dirty="0"/>
          </a:p>
        </p:txBody>
      </p:sp>
      <p:sp>
        <p:nvSpPr>
          <p:cNvPr id="11" name="TextBox 10"/>
          <p:cNvSpPr txBox="1"/>
          <p:nvPr/>
        </p:nvSpPr>
        <p:spPr>
          <a:xfrm>
            <a:off x="4960620" y="3434939"/>
            <a:ext cx="2000250" cy="1850878"/>
          </a:xfrm>
          <a:prstGeom prst="rect">
            <a:avLst/>
          </a:prstGeom>
          <a:noFill/>
        </p:spPr>
        <p:txBody>
          <a:bodyPr wrap="square" lIns="95580" tIns="47790" rIns="95580" bIns="47790" rtlCol="0">
            <a:spAutoFit/>
          </a:bodyPr>
          <a:lstStyle/>
          <a:p>
            <a:r>
              <a:rPr lang="en-US" dirty="0" smtClean="0"/>
              <a:t>GIST used selectively.</a:t>
            </a:r>
          </a:p>
          <a:p>
            <a:endParaRPr lang="en-US" dirty="0" smtClean="0"/>
          </a:p>
          <a:p>
            <a:r>
              <a:rPr lang="en-US" dirty="0" smtClean="0"/>
              <a:t>GIST also used by Faculty, with Librarian Review.</a:t>
            </a:r>
            <a:endParaRPr lang="en-US" dirty="0"/>
          </a:p>
        </p:txBody>
      </p:sp>
      <p:pic>
        <p:nvPicPr>
          <p:cNvPr id="12" name="Picture 3"/>
          <p:cNvPicPr>
            <a:picLocks noChangeAspect="1" noChangeArrowheads="1"/>
          </p:cNvPicPr>
          <p:nvPr/>
        </p:nvPicPr>
        <p:blipFill>
          <a:blip r:embed="rId3" cstate="print"/>
          <a:srcRect/>
          <a:stretch>
            <a:fillRect/>
          </a:stretch>
        </p:blipFill>
        <p:spPr bwMode="auto">
          <a:xfrm>
            <a:off x="7200900" y="1929156"/>
            <a:ext cx="1952262" cy="1419390"/>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7200900" y="1453647"/>
            <a:ext cx="2000250" cy="396258"/>
          </a:xfrm>
          <a:prstGeom prst="rect">
            <a:avLst/>
          </a:prstGeom>
          <a:noFill/>
        </p:spPr>
        <p:txBody>
          <a:bodyPr wrap="square" lIns="95580" tIns="47790" rIns="95580" bIns="47790" rtlCol="0">
            <a:spAutoFit/>
          </a:bodyPr>
          <a:lstStyle/>
          <a:p>
            <a:r>
              <a:rPr lang="en-US" b="1" dirty="0" smtClean="0"/>
              <a:t>Library D</a:t>
            </a:r>
            <a:endParaRPr lang="en-US" b="1" dirty="0"/>
          </a:p>
        </p:txBody>
      </p:sp>
      <p:sp>
        <p:nvSpPr>
          <p:cNvPr id="14" name="TextBox 13"/>
          <p:cNvSpPr txBox="1"/>
          <p:nvPr/>
        </p:nvSpPr>
        <p:spPr>
          <a:xfrm>
            <a:off x="7200900" y="3487070"/>
            <a:ext cx="2400300" cy="3451316"/>
          </a:xfrm>
          <a:prstGeom prst="rect">
            <a:avLst/>
          </a:prstGeom>
          <a:noFill/>
        </p:spPr>
        <p:txBody>
          <a:bodyPr wrap="square" lIns="95580" tIns="47790" rIns="95580" bIns="47790" rtlCol="0">
            <a:spAutoFit/>
          </a:bodyPr>
          <a:lstStyle/>
          <a:p>
            <a:r>
              <a:rPr lang="en-US" dirty="0" smtClean="0"/>
              <a:t>GIST default with collection building parameters.</a:t>
            </a:r>
          </a:p>
          <a:p>
            <a:endParaRPr lang="en-US" sz="900" dirty="0" smtClean="0"/>
          </a:p>
          <a:p>
            <a:r>
              <a:rPr lang="en-US" dirty="0" smtClean="0"/>
              <a:t>GIST used by all users, with some Librarian review for certain status.  Collection building profiles, cooperative data, and gift management features used.</a:t>
            </a:r>
            <a:endParaRPr lang="en-US" dirty="0"/>
          </a:p>
        </p:txBody>
      </p:sp>
      <p:sp>
        <p:nvSpPr>
          <p:cNvPr id="15" name="TextBox 14"/>
          <p:cNvSpPr txBox="1"/>
          <p:nvPr/>
        </p:nvSpPr>
        <p:spPr>
          <a:xfrm>
            <a:off x="1280160" y="792515"/>
            <a:ext cx="7760970" cy="416133"/>
          </a:xfrm>
          <a:prstGeom prst="rect">
            <a:avLst/>
          </a:prstGeom>
          <a:noFill/>
        </p:spPr>
        <p:txBody>
          <a:bodyPr wrap="square" lIns="95580" tIns="47790" rIns="95580" bIns="47790" rtlCol="0">
            <a:spAutoFit/>
          </a:bodyPr>
          <a:lstStyle/>
          <a:p>
            <a:r>
              <a:rPr lang="en-US" sz="2100" i="1" dirty="0" smtClean="0"/>
              <a:t>You choose and adapt the tool around what works for your setting.</a:t>
            </a:r>
            <a:endParaRPr lang="en-US" sz="2100" i="1"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amma/>
                <a:shade val="46275"/>
                <a:invGamma/>
              </a:srgbClr>
            </a:gs>
            <a:gs pos="50000">
              <a:srgbClr val="003366"/>
            </a:gs>
            <a:gs pos="100000">
              <a:srgbClr val="003366">
                <a:gamma/>
                <a:shade val="46275"/>
                <a:invGamma/>
              </a:srgbClr>
            </a:gs>
          </a:gsLst>
          <a:lin ang="5400000" scaled="1"/>
        </a:gradFill>
        <a:effectLst/>
      </p:bgPr>
    </p:bg>
    <p:spTree>
      <p:nvGrpSpPr>
        <p:cNvPr id="1" name=""/>
        <p:cNvGrpSpPr/>
        <p:nvPr/>
      </p:nvGrpSpPr>
      <p:grpSpPr>
        <a:xfrm>
          <a:off x="0" y="0"/>
          <a:ext cx="0" cy="0"/>
          <a:chOff x="0" y="0"/>
          <a:chExt cx="0" cy="0"/>
        </a:xfrm>
      </p:grpSpPr>
      <p:sp>
        <p:nvSpPr>
          <p:cNvPr id="4" name="Slide Number Placeholder 4"/>
          <p:cNvSpPr>
            <a:spLocks noGrp="1"/>
          </p:cNvSpPr>
          <p:nvPr>
            <p:ph type="sldNum" sz="quarter" idx="11"/>
          </p:nvPr>
        </p:nvSpPr>
        <p:spPr/>
        <p:txBody>
          <a:bodyPr/>
          <a:lstStyle/>
          <a:p>
            <a:pPr algn="r" rtl="0" fontAlgn="base">
              <a:spcBef>
                <a:spcPct val="0"/>
              </a:spcBef>
              <a:spcAft>
                <a:spcPct val="0"/>
              </a:spcAft>
            </a:pPr>
            <a:fld id="{CDD1731A-FC1B-4286-87B3-6DA6EAFB2549}" type="slidenum">
              <a:rPr lang="en-US">
                <a:latin typeface="Arial"/>
                <a:cs typeface="Times New Roman" pitchFamily="18" charset="0"/>
              </a:rPr>
              <a:pPr algn="r" rtl="0" fontAlgn="base">
                <a:spcBef>
                  <a:spcPct val="0"/>
                </a:spcBef>
                <a:spcAft>
                  <a:spcPct val="0"/>
                </a:spcAft>
              </a:pPr>
              <a:t>66</a:t>
            </a:fld>
            <a:endParaRPr lang="en-US" dirty="0">
              <a:latin typeface="Arial"/>
              <a:cs typeface="Times New Roman" pitchFamily="18" charset="0"/>
            </a:endParaRPr>
          </a:p>
        </p:txBody>
      </p:sp>
      <p:sp>
        <p:nvSpPr>
          <p:cNvPr id="1039362" name="Rectangle 2"/>
          <p:cNvSpPr>
            <a:spLocks noGrp="1" noChangeArrowheads="1"/>
          </p:cNvSpPr>
          <p:nvPr>
            <p:ph type="body" idx="1"/>
          </p:nvPr>
        </p:nvSpPr>
        <p:spPr>
          <a:xfrm>
            <a:off x="320040" y="289719"/>
            <a:ext cx="9052560" cy="6629400"/>
          </a:xfrm>
        </p:spPr>
        <p:txBody>
          <a:bodyPr/>
          <a:lstStyle/>
          <a:p>
            <a:pPr marL="238951" indent="-238951">
              <a:lnSpc>
                <a:spcPct val="80000"/>
              </a:lnSpc>
              <a:spcBef>
                <a:spcPct val="70000"/>
              </a:spcBef>
              <a:buClr>
                <a:srgbClr val="FFFF00"/>
              </a:buClr>
              <a:buNone/>
              <a:tabLst>
                <a:tab pos="238951" algn="l"/>
              </a:tabLst>
            </a:pPr>
            <a:r>
              <a:rPr lang="en-US" sz="4200" b="1" dirty="0" smtClean="0"/>
              <a:t>Where to next…</a:t>
            </a:r>
          </a:p>
          <a:p>
            <a:pPr marL="238951" indent="-238951">
              <a:lnSpc>
                <a:spcPct val="80000"/>
              </a:lnSpc>
              <a:spcBef>
                <a:spcPct val="70000"/>
              </a:spcBef>
              <a:buClr>
                <a:srgbClr val="FFFF00"/>
              </a:buClr>
              <a:buNone/>
              <a:tabLst>
                <a:tab pos="238951" algn="l"/>
              </a:tabLst>
            </a:pPr>
            <a:r>
              <a:rPr lang="en-US" sz="2800" dirty="0" smtClean="0"/>
              <a:t>Community aspects of the IDS Project</a:t>
            </a:r>
          </a:p>
          <a:p>
            <a:pPr marL="238951" indent="-238951">
              <a:lnSpc>
                <a:spcPct val="80000"/>
              </a:lnSpc>
              <a:spcBef>
                <a:spcPct val="70000"/>
              </a:spcBef>
              <a:buClr>
                <a:srgbClr val="FFFF00"/>
              </a:buClr>
              <a:tabLst>
                <a:tab pos="238951" algn="l"/>
              </a:tabLst>
            </a:pPr>
            <a:r>
              <a:rPr lang="en-US" sz="2800" dirty="0" smtClean="0"/>
              <a:t>How do we best identify current and emerging needs of our member libraries, and respond with cooperation?</a:t>
            </a:r>
          </a:p>
          <a:p>
            <a:pPr marL="238951" indent="-238951">
              <a:lnSpc>
                <a:spcPct val="80000"/>
              </a:lnSpc>
              <a:spcBef>
                <a:spcPct val="70000"/>
              </a:spcBef>
              <a:buClr>
                <a:srgbClr val="FFFF00"/>
              </a:buClr>
              <a:tabLst>
                <a:tab pos="238951" algn="l"/>
              </a:tabLst>
            </a:pPr>
            <a:r>
              <a:rPr lang="en-US" sz="2800" dirty="0" smtClean="0"/>
              <a:t>Is volunteer </a:t>
            </a:r>
            <a:r>
              <a:rPr lang="en-US" sz="2800" dirty="0"/>
              <a:t>training &amp; mentoring </a:t>
            </a:r>
            <a:r>
              <a:rPr lang="en-US" sz="2800" dirty="0" smtClean="0"/>
              <a:t>sustainable for sharing best practices?</a:t>
            </a:r>
            <a:endParaRPr lang="en-US" sz="2800" dirty="0"/>
          </a:p>
          <a:p>
            <a:pPr marL="238951" indent="-238951">
              <a:lnSpc>
                <a:spcPct val="80000"/>
              </a:lnSpc>
              <a:spcBef>
                <a:spcPct val="70000"/>
              </a:spcBef>
              <a:buClr>
                <a:srgbClr val="FFFF00"/>
              </a:buClr>
              <a:tabLst>
                <a:tab pos="238951" algn="l"/>
              </a:tabLst>
            </a:pPr>
            <a:r>
              <a:rPr lang="en-US" sz="2800" dirty="0" smtClean="0"/>
              <a:t>How </a:t>
            </a:r>
            <a:r>
              <a:rPr lang="en-US" sz="2800" dirty="0"/>
              <a:t>many more libraries can be added and still maintain the project’s major goal of having a--“unified community of trust and support</a:t>
            </a:r>
            <a:r>
              <a:rPr lang="en-US" sz="2800" dirty="0" smtClean="0"/>
              <a:t>…”?</a:t>
            </a:r>
          </a:p>
          <a:p>
            <a:pPr marL="238951" indent="-238951">
              <a:lnSpc>
                <a:spcPct val="80000"/>
              </a:lnSpc>
              <a:spcBef>
                <a:spcPct val="70000"/>
              </a:spcBef>
              <a:buClr>
                <a:srgbClr val="FFFF00"/>
              </a:buClr>
              <a:tabLst>
                <a:tab pos="238951" algn="l"/>
              </a:tabLst>
            </a:pPr>
            <a:r>
              <a:rPr lang="en-US" sz="2800" dirty="0" smtClean="0"/>
              <a:t>How can we join forces with other innovative groups to jointly address critical challenges surrounding cooperative resource sharing?</a:t>
            </a:r>
            <a:endParaRPr lang="en-US" sz="2800" dirty="0"/>
          </a:p>
          <a:p>
            <a:pPr marL="238951" indent="-238951">
              <a:lnSpc>
                <a:spcPct val="80000"/>
              </a:lnSpc>
              <a:buNone/>
              <a:tabLst>
                <a:tab pos="238951" algn="l"/>
              </a:tabLst>
            </a:pPr>
            <a:endParaRPr lang="en-US" sz="2800" i="1" dirty="0"/>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560070" y="1188773"/>
            <a:ext cx="8641080" cy="1188773"/>
          </a:xfrm>
        </p:spPr>
        <p:txBody>
          <a:bodyPr anchor="t"/>
          <a:lstStyle/>
          <a:p>
            <a:pPr eaLnBrk="1" hangingPunct="1"/>
            <a:r>
              <a:rPr lang="en-US" b="1" smtClean="0">
                <a:solidFill>
                  <a:schemeClr val="tx1"/>
                </a:solidFill>
                <a:latin typeface="Trebuchet MS" pitchFamily="34" charset="0"/>
              </a:rPr>
              <a:t>Thank you</a:t>
            </a:r>
            <a:r>
              <a:rPr lang="en-US" smtClean="0">
                <a:solidFill>
                  <a:schemeClr val="tx1"/>
                </a:solidFill>
                <a:latin typeface="Trebuchet MS" pitchFamily="34" charset="0"/>
              </a:rPr>
              <a:t/>
            </a:r>
            <a:br>
              <a:rPr lang="en-US" smtClean="0">
                <a:solidFill>
                  <a:schemeClr val="tx1"/>
                </a:solidFill>
                <a:latin typeface="Trebuchet MS" pitchFamily="34" charset="0"/>
              </a:rPr>
            </a:br>
            <a:r>
              <a:rPr lang="en-US" smtClean="0">
                <a:solidFill>
                  <a:schemeClr val="tx1"/>
                </a:solidFill>
                <a:latin typeface="Trebuchet MS" pitchFamily="34" charset="0"/>
              </a:rPr>
              <a:t>IDS Project Contact Information</a:t>
            </a:r>
          </a:p>
        </p:txBody>
      </p:sp>
      <p:sp>
        <p:nvSpPr>
          <p:cNvPr id="107523" name="Text Box 4"/>
          <p:cNvSpPr txBox="1">
            <a:spLocks noChangeArrowheads="1"/>
          </p:cNvSpPr>
          <p:nvPr/>
        </p:nvSpPr>
        <p:spPr bwMode="auto">
          <a:xfrm>
            <a:off x="2800350" y="3042934"/>
            <a:ext cx="4240530" cy="602641"/>
          </a:xfrm>
          <a:prstGeom prst="rect">
            <a:avLst/>
          </a:prstGeom>
          <a:noFill/>
          <a:ln w="9525">
            <a:noFill/>
            <a:miter lim="800000"/>
            <a:headEnd/>
            <a:tailEnd/>
          </a:ln>
        </p:spPr>
        <p:txBody>
          <a:bodyPr lIns="95580" tIns="47790" rIns="95580" bIns="47790">
            <a:spAutoFit/>
          </a:bodyPr>
          <a:lstStyle/>
          <a:p>
            <a:pPr algn="l" rtl="0" fontAlgn="base">
              <a:spcBef>
                <a:spcPct val="50000"/>
              </a:spcBef>
              <a:spcAft>
                <a:spcPct val="0"/>
              </a:spcAft>
            </a:pPr>
            <a:r>
              <a:rPr lang="en-US" sz="3300" b="1" dirty="0">
                <a:solidFill>
                  <a:srgbClr val="000000"/>
                </a:solidFill>
                <a:latin typeface="Trebuchet MS" pitchFamily="34" charset="0"/>
                <a:cs typeface="Times New Roman" pitchFamily="18" charset="0"/>
              </a:rPr>
              <a:t>URL: IDSProject.org</a:t>
            </a:r>
          </a:p>
        </p:txBody>
      </p:sp>
      <p:sp>
        <p:nvSpPr>
          <p:cNvPr id="107524" name="Slide Number Placeholder 1"/>
          <p:cNvSpPr txBox="1">
            <a:spLocks/>
          </p:cNvSpPr>
          <p:nvPr/>
        </p:nvSpPr>
        <p:spPr bwMode="auto">
          <a:xfrm>
            <a:off x="8081010" y="6498631"/>
            <a:ext cx="400050" cy="254265"/>
          </a:xfrm>
          <a:prstGeom prst="rect">
            <a:avLst/>
          </a:prstGeom>
          <a:noFill/>
          <a:ln w="9525">
            <a:noFill/>
            <a:miter lim="800000"/>
            <a:headEnd/>
            <a:tailEnd/>
          </a:ln>
        </p:spPr>
        <p:txBody>
          <a:bodyPr lIns="95580" tIns="47790" rIns="95580" bIns="47790"/>
          <a:lstStyle/>
          <a:p>
            <a:pPr algn="r" rtl="0" fontAlgn="base">
              <a:spcBef>
                <a:spcPct val="0"/>
              </a:spcBef>
              <a:spcAft>
                <a:spcPct val="0"/>
              </a:spcAft>
            </a:pPr>
            <a:fld id="{5921EA37-28D6-4769-81DF-C95902486FA6}" type="slidenum">
              <a:rPr lang="en-US" sz="900" b="1">
                <a:solidFill>
                  <a:srgbClr val="000000"/>
                </a:solidFill>
                <a:latin typeface="Trebuchet MS" pitchFamily="34" charset="0"/>
                <a:cs typeface="Arial" pitchFamily="34" charset="0"/>
              </a:rPr>
              <a:pPr algn="r" rtl="0" fontAlgn="base">
                <a:spcBef>
                  <a:spcPct val="0"/>
                </a:spcBef>
                <a:spcAft>
                  <a:spcPct val="0"/>
                </a:spcAft>
              </a:pPr>
              <a:t>67</a:t>
            </a:fld>
            <a:endParaRPr lang="en-US" sz="900" b="1" dirty="0">
              <a:solidFill>
                <a:srgbClr val="000000"/>
              </a:solidFill>
              <a:latin typeface="Trebuchet MS" pitchFamily="34" charset="0"/>
              <a:cs typeface="Arial" pitchFamily="34" charset="0"/>
            </a:endParaRPr>
          </a:p>
        </p:txBody>
      </p:sp>
      <p:grpSp>
        <p:nvGrpSpPr>
          <p:cNvPr id="2" name="Group 22"/>
          <p:cNvGrpSpPr>
            <a:grpSpLocks/>
          </p:cNvGrpSpPr>
          <p:nvPr/>
        </p:nvGrpSpPr>
        <p:grpSpPr bwMode="auto">
          <a:xfrm>
            <a:off x="0" y="-317002"/>
            <a:ext cx="9601200" cy="7117779"/>
            <a:chOff x="0" y="-304800"/>
            <a:chExt cx="9144000" cy="6842760"/>
          </a:xfrm>
        </p:grpSpPr>
        <p:sp>
          <p:nvSpPr>
            <p:cNvPr id="107528" name="Line 31"/>
            <p:cNvSpPr>
              <a:spLocks noChangeShapeType="1"/>
            </p:cNvSpPr>
            <p:nvPr/>
          </p:nvSpPr>
          <p:spPr bwMode="auto">
            <a:xfrm>
              <a:off x="76200" y="6347461"/>
              <a:ext cx="7772400" cy="0"/>
            </a:xfrm>
            <a:prstGeom prst="line">
              <a:avLst/>
            </a:prstGeom>
            <a:noFill/>
            <a:ln w="9525">
              <a:solidFill>
                <a:srgbClr val="E88733"/>
              </a:solidFill>
              <a:round/>
              <a:headEnd/>
              <a:tailEnd/>
            </a:ln>
          </p:spPr>
          <p:txBody>
            <a:bodyPr wrap="none" anchor="ctr"/>
            <a:lstStyle/>
            <a:p>
              <a:pPr algn="l" rtl="0" fontAlgn="base">
                <a:spcBef>
                  <a:spcPct val="0"/>
                </a:spcBef>
                <a:spcAft>
                  <a:spcPct val="0"/>
                </a:spcAft>
              </a:pPr>
              <a:endParaRPr lang="en-US" sz="4800" b="1" dirty="0">
                <a:solidFill>
                  <a:srgbClr val="FFFFFF"/>
                </a:solidFill>
                <a:latin typeface="Garamond" pitchFamily="18" charset="0"/>
                <a:cs typeface="Times New Roman" pitchFamily="18" charset="0"/>
              </a:endParaRPr>
            </a:p>
          </p:txBody>
        </p:sp>
        <p:pic>
          <p:nvPicPr>
            <p:cNvPr id="107529" name="Picture 18" descr="logo copy.jpg"/>
            <p:cNvPicPr>
              <a:picLocks noChangeAspect="1"/>
            </p:cNvPicPr>
            <p:nvPr/>
          </p:nvPicPr>
          <p:blipFill>
            <a:blip r:embed="rId4"/>
            <a:srcRect/>
            <a:stretch>
              <a:fillRect/>
            </a:stretch>
          </p:blipFill>
          <p:spPr bwMode="auto">
            <a:xfrm>
              <a:off x="8086726" y="6172200"/>
              <a:ext cx="440788" cy="365760"/>
            </a:xfrm>
            <a:prstGeom prst="rect">
              <a:avLst/>
            </a:prstGeom>
            <a:noFill/>
            <a:ln w="9525">
              <a:noFill/>
              <a:miter lim="800000"/>
              <a:headEnd/>
              <a:tailEnd/>
            </a:ln>
          </p:spPr>
        </p:pic>
        <p:grpSp>
          <p:nvGrpSpPr>
            <p:cNvPr id="3" name="Group 9"/>
            <p:cNvGrpSpPr>
              <a:grpSpLocks/>
            </p:cNvGrpSpPr>
            <p:nvPr/>
          </p:nvGrpSpPr>
          <p:grpSpPr bwMode="auto">
            <a:xfrm>
              <a:off x="0" y="-304800"/>
              <a:ext cx="9144000" cy="1377950"/>
              <a:chOff x="0" y="-152400"/>
              <a:chExt cx="9144000" cy="1377950"/>
            </a:xfrm>
          </p:grpSpPr>
          <p:sp>
            <p:nvSpPr>
              <p:cNvPr id="27" name="Rectangle 15"/>
              <p:cNvSpPr>
                <a:spLocks noChangeArrowheads="1"/>
              </p:cNvSpPr>
              <p:nvPr/>
            </p:nvSpPr>
            <p:spPr bwMode="auto">
              <a:xfrm>
                <a:off x="0" y="-21"/>
                <a:ext cx="9144000" cy="914273"/>
              </a:xfrm>
              <a:prstGeom prst="rect">
                <a:avLst/>
              </a:prstGeom>
              <a:solidFill>
                <a:srgbClr val="383855"/>
              </a:solidFill>
              <a:ln w="9525">
                <a:noFill/>
                <a:miter lim="800000"/>
                <a:headEnd/>
                <a:tailEnd/>
              </a:ln>
              <a:effectLst>
                <a:outerShdw dist="25400" dir="5400000" algn="ctr" rotWithShape="0">
                  <a:srgbClr val="808080"/>
                </a:outerShdw>
              </a:effectLst>
            </p:spPr>
            <p:txBody>
              <a:bodyPr wrap="none" anchor="ctr"/>
              <a:lstStyle/>
              <a:p>
                <a:pPr algn="l" rtl="0" eaLnBrk="0" fontAlgn="base" hangingPunct="0">
                  <a:spcBef>
                    <a:spcPct val="0"/>
                  </a:spcBef>
                  <a:spcAft>
                    <a:spcPct val="0"/>
                  </a:spcAft>
                  <a:buFontTx/>
                  <a:buChar char="•"/>
                  <a:defRPr/>
                </a:pPr>
                <a:endParaRPr lang="en-US" sz="3300" b="1" dirty="0">
                  <a:solidFill>
                    <a:srgbClr val="000000"/>
                  </a:solidFill>
                  <a:latin typeface="Arial" charset="0"/>
                  <a:ea typeface="ＭＳ Ｐゴシック" pitchFamily="-32" charset="-128"/>
                  <a:cs typeface="Times New Roman" pitchFamily="18" charset="0"/>
                </a:endParaRPr>
              </a:p>
            </p:txBody>
          </p:sp>
          <p:pic>
            <p:nvPicPr>
              <p:cNvPr id="107533" name="Picture 20" descr="IDS final logo for PP"/>
              <p:cNvPicPr>
                <a:picLocks noChangeAspect="1" noChangeArrowheads="1"/>
              </p:cNvPicPr>
              <p:nvPr/>
            </p:nvPicPr>
            <p:blipFill>
              <a:blip r:embed="rId5">
                <a:clrChange>
                  <a:clrFrom>
                    <a:srgbClr val="41415D"/>
                  </a:clrFrom>
                  <a:clrTo>
                    <a:srgbClr val="41415D">
                      <a:alpha val="0"/>
                    </a:srgbClr>
                  </a:clrTo>
                </a:clrChange>
              </a:blip>
              <a:srcRect/>
              <a:stretch>
                <a:fillRect/>
              </a:stretch>
            </p:blipFill>
            <p:spPr bwMode="auto">
              <a:xfrm>
                <a:off x="152400" y="-152400"/>
                <a:ext cx="2819400" cy="1377950"/>
              </a:xfrm>
              <a:prstGeom prst="rect">
                <a:avLst/>
              </a:prstGeom>
              <a:noFill/>
              <a:ln w="9525">
                <a:noFill/>
                <a:miter lim="800000"/>
                <a:headEnd/>
                <a:tailEnd/>
              </a:ln>
            </p:spPr>
          </p:pic>
        </p:grpSp>
        <p:cxnSp>
          <p:nvCxnSpPr>
            <p:cNvPr id="107531" name="Straight Connector 25"/>
            <p:cNvCxnSpPr>
              <a:cxnSpLocks noChangeShapeType="1"/>
            </p:cNvCxnSpPr>
            <p:nvPr/>
          </p:nvCxnSpPr>
          <p:spPr bwMode="auto">
            <a:xfrm>
              <a:off x="0" y="771525"/>
              <a:ext cx="9144000" cy="1588"/>
            </a:xfrm>
            <a:prstGeom prst="line">
              <a:avLst/>
            </a:prstGeom>
            <a:noFill/>
            <a:ln w="38100" algn="ctr">
              <a:solidFill>
                <a:srgbClr val="292B3E"/>
              </a:solidFill>
              <a:round/>
              <a:headEnd/>
              <a:tailEnd/>
            </a:ln>
          </p:spPr>
        </p:cxnSp>
      </p:grpSp>
      <p:sp>
        <p:nvSpPr>
          <p:cNvPr id="107527" name="Text Box 27"/>
          <p:cNvSpPr txBox="1">
            <a:spLocks noChangeArrowheads="1"/>
          </p:cNvSpPr>
          <p:nvPr/>
        </p:nvSpPr>
        <p:spPr bwMode="auto">
          <a:xfrm>
            <a:off x="400050" y="6767756"/>
            <a:ext cx="3200400" cy="239405"/>
          </a:xfrm>
          <a:prstGeom prst="rect">
            <a:avLst/>
          </a:prstGeom>
          <a:noFill/>
          <a:ln w="9525">
            <a:noFill/>
            <a:miter lim="800000"/>
            <a:headEnd/>
            <a:tailEnd/>
          </a:ln>
        </p:spPr>
        <p:txBody>
          <a:bodyPr lIns="0" tIns="47790" rIns="95580" bIns="47790">
            <a:spAutoFit/>
          </a:bodyPr>
          <a:lstStyle/>
          <a:p>
            <a:pPr algn="l" rtl="0" eaLnBrk="0" fontAlgn="base" hangingPunct="0">
              <a:spcBef>
                <a:spcPct val="50000"/>
              </a:spcBef>
              <a:spcAft>
                <a:spcPct val="0"/>
              </a:spcAft>
            </a:pPr>
            <a:r>
              <a:rPr lang="en-US" sz="900" b="1" dirty="0">
                <a:solidFill>
                  <a:srgbClr val="373952"/>
                </a:solidFill>
                <a:latin typeface="Arial" pitchFamily="34" charset="0"/>
                <a:ea typeface="ＭＳ Ｐゴシック"/>
                <a:cs typeface="ＭＳ Ｐゴシック"/>
              </a:rPr>
              <a:t>2009</a:t>
            </a:r>
          </a:p>
        </p:txBody>
      </p:sp>
      <p:pic>
        <p:nvPicPr>
          <p:cNvPr id="107536" name="Picture 16"/>
          <p:cNvPicPr>
            <a:picLocks noChangeAspect="1" noChangeArrowheads="1"/>
          </p:cNvPicPr>
          <p:nvPr/>
        </p:nvPicPr>
        <p:blipFill>
          <a:blip r:embed="rId6"/>
          <a:srcRect/>
          <a:stretch>
            <a:fillRect/>
          </a:stretch>
        </p:blipFill>
        <p:spPr bwMode="auto">
          <a:xfrm>
            <a:off x="417003" y="4200331"/>
            <a:ext cx="8704142" cy="1331426"/>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descr="nypl_logo.gif"/>
          <p:cNvPicPr>
            <a:picLocks noChangeAspect="1"/>
          </p:cNvPicPr>
          <p:nvPr/>
        </p:nvPicPr>
        <p:blipFill>
          <a:blip r:embed="rId3">
            <a:lum bright="-1000" contrast="10000"/>
          </a:blip>
          <a:stretch>
            <a:fillRect/>
          </a:stretch>
        </p:blipFill>
        <p:spPr>
          <a:xfrm>
            <a:off x="3360420" y="2853055"/>
            <a:ext cx="2420412" cy="563928"/>
          </a:xfrm>
          <a:prstGeom prst="rect">
            <a:avLst/>
          </a:prstGeom>
        </p:spPr>
      </p:pic>
      <p:pic>
        <p:nvPicPr>
          <p:cNvPr id="11276" name="Picture 12" descr="http://www.uah.edu/student_life/organizations/ASCE/websites/ClarksonLogo.gif"/>
          <p:cNvPicPr>
            <a:picLocks noChangeAspect="1" noChangeArrowheads="1"/>
          </p:cNvPicPr>
          <p:nvPr/>
        </p:nvPicPr>
        <p:blipFill>
          <a:blip r:embed="rId4">
            <a:lum bright="20000" contrast="-30000"/>
          </a:blip>
          <a:srcRect l="3887" r="7773" b="36688"/>
          <a:stretch>
            <a:fillRect/>
          </a:stretch>
        </p:blipFill>
        <p:spPr bwMode="auto">
          <a:xfrm>
            <a:off x="7920990" y="3011563"/>
            <a:ext cx="1600200" cy="722055"/>
          </a:xfrm>
          <a:prstGeom prst="rect">
            <a:avLst/>
          </a:prstGeom>
          <a:noFill/>
          <a:ln>
            <a:noFill/>
          </a:ln>
        </p:spPr>
      </p:pic>
      <p:pic>
        <p:nvPicPr>
          <p:cNvPr id="49" name="Picture 48" descr="orange_county_cc_logo.jpg"/>
          <p:cNvPicPr>
            <a:picLocks noChangeAspect="1"/>
          </p:cNvPicPr>
          <p:nvPr/>
        </p:nvPicPr>
        <p:blipFill>
          <a:blip r:embed="rId5"/>
          <a:stretch>
            <a:fillRect/>
          </a:stretch>
        </p:blipFill>
        <p:spPr>
          <a:xfrm>
            <a:off x="7040880" y="2932309"/>
            <a:ext cx="800100" cy="792515"/>
          </a:xfrm>
          <a:prstGeom prst="rect">
            <a:avLst/>
          </a:prstGeom>
        </p:spPr>
      </p:pic>
      <p:pic>
        <p:nvPicPr>
          <p:cNvPr id="50" name="Picture 49" descr="Empire_State_Logo.gif"/>
          <p:cNvPicPr>
            <a:picLocks noChangeAspect="1"/>
          </p:cNvPicPr>
          <p:nvPr/>
        </p:nvPicPr>
        <p:blipFill>
          <a:blip r:embed="rId6"/>
          <a:stretch>
            <a:fillRect/>
          </a:stretch>
        </p:blipFill>
        <p:spPr>
          <a:xfrm>
            <a:off x="960124" y="4505124"/>
            <a:ext cx="1680211" cy="963233"/>
          </a:xfrm>
          <a:prstGeom prst="rect">
            <a:avLst/>
          </a:prstGeom>
        </p:spPr>
      </p:pic>
      <p:pic>
        <p:nvPicPr>
          <p:cNvPr id="11290" name="Picture 26" descr="https://www.purchase.edu/SiteFiles/SiteWide/images/purchase_logo_sm.jpg"/>
          <p:cNvPicPr>
            <a:picLocks noChangeAspect="1" noChangeArrowheads="1"/>
          </p:cNvPicPr>
          <p:nvPr/>
        </p:nvPicPr>
        <p:blipFill>
          <a:blip r:embed="rId7">
            <a:clrChange>
              <a:clrFrom>
                <a:srgbClr val="FFFFFF"/>
              </a:clrFrom>
              <a:clrTo>
                <a:srgbClr val="FFFFFF">
                  <a:alpha val="0"/>
                </a:srgbClr>
              </a:clrTo>
            </a:clrChange>
            <a:lum bright="20000" contrast="12000"/>
          </a:blip>
          <a:srcRect l="15789" t="9231" r="3158"/>
          <a:stretch>
            <a:fillRect/>
          </a:stretch>
        </p:blipFill>
        <p:spPr bwMode="auto">
          <a:xfrm>
            <a:off x="4400550" y="4596593"/>
            <a:ext cx="1680210" cy="637607"/>
          </a:xfrm>
          <a:prstGeom prst="rect">
            <a:avLst/>
          </a:prstGeom>
          <a:noFill/>
          <a:ln>
            <a:noFill/>
          </a:ln>
        </p:spPr>
      </p:pic>
      <p:pic>
        <p:nvPicPr>
          <p:cNvPr id="54" name="Picture 3"/>
          <p:cNvPicPr>
            <a:picLocks noChangeAspect="1" noChangeArrowheads="1"/>
          </p:cNvPicPr>
          <p:nvPr/>
        </p:nvPicPr>
        <p:blipFill>
          <a:blip r:embed="rId8">
            <a:lum bright="19000" contrast="-28000"/>
          </a:blip>
          <a:srcRect/>
          <a:stretch>
            <a:fillRect/>
          </a:stretch>
        </p:blipFill>
        <p:spPr bwMode="auto">
          <a:xfrm>
            <a:off x="2000250" y="811746"/>
            <a:ext cx="1040130" cy="931788"/>
          </a:xfrm>
          <a:prstGeom prst="rect">
            <a:avLst/>
          </a:prstGeom>
          <a:noFill/>
          <a:ln w="9525">
            <a:noFill/>
            <a:miter lim="800000"/>
            <a:headEnd/>
            <a:tailEnd/>
          </a:ln>
          <a:effectLst/>
        </p:spPr>
      </p:pic>
      <p:sp>
        <p:nvSpPr>
          <p:cNvPr id="35" name="TextBox 34"/>
          <p:cNvSpPr txBox="1"/>
          <p:nvPr/>
        </p:nvSpPr>
        <p:spPr>
          <a:xfrm>
            <a:off x="2560320" y="2456802"/>
            <a:ext cx="4400550" cy="1866229"/>
          </a:xfrm>
          <a:prstGeom prst="rect">
            <a:avLst/>
          </a:prstGeom>
          <a:solidFill>
            <a:schemeClr val="accent5">
              <a:lumMod val="60000"/>
              <a:lumOff val="40000"/>
            </a:schemeClr>
          </a:solidFill>
          <a:ln w="38100">
            <a:solidFill>
              <a:schemeClr val="tx1"/>
            </a:solidFill>
          </a:ln>
        </p:spPr>
        <p:txBody>
          <a:bodyPr wrap="square" lIns="95580" tIns="47790" rIns="95580" bIns="47790" rtlCol="0">
            <a:spAutoFit/>
          </a:bodyPr>
          <a:lstStyle/>
          <a:p>
            <a:pPr algn="ctr" rtl="0" fontAlgn="base">
              <a:spcBef>
                <a:spcPct val="0"/>
              </a:spcBef>
              <a:spcAft>
                <a:spcPct val="0"/>
              </a:spcAft>
            </a:pPr>
            <a:r>
              <a:rPr lang="en-US" sz="2500" b="1" dirty="0">
                <a:solidFill>
                  <a:prstClr val="black"/>
                </a:solidFill>
                <a:latin typeface="Trebuchet MS" pitchFamily="34" charset="0"/>
                <a:cs typeface="Times New Roman" pitchFamily="18" charset="0"/>
              </a:rPr>
              <a:t>IDS Project  </a:t>
            </a:r>
          </a:p>
          <a:p>
            <a:pPr algn="ctr" rtl="0" fontAlgn="base">
              <a:spcBef>
                <a:spcPct val="0"/>
              </a:spcBef>
              <a:spcAft>
                <a:spcPct val="0"/>
              </a:spcAft>
            </a:pPr>
            <a:r>
              <a:rPr lang="en-US" sz="1500" b="1" dirty="0">
                <a:solidFill>
                  <a:prstClr val="black"/>
                </a:solidFill>
                <a:latin typeface="Trebuchet MS" pitchFamily="34" charset="0"/>
                <a:cs typeface="Times New Roman" pitchFamily="18" charset="0"/>
              </a:rPr>
              <a:t>Spring 2009</a:t>
            </a:r>
          </a:p>
          <a:p>
            <a:pPr algn="ctr" rtl="0" fontAlgn="base">
              <a:spcBef>
                <a:spcPct val="0"/>
              </a:spcBef>
              <a:spcAft>
                <a:spcPct val="0"/>
              </a:spcAft>
            </a:pPr>
            <a:endParaRPr lang="en-US" sz="1200" b="1" dirty="0">
              <a:solidFill>
                <a:prstClr val="black"/>
              </a:solidFill>
              <a:latin typeface="Trebuchet MS" pitchFamily="34" charset="0"/>
              <a:cs typeface="Times New Roman" pitchFamily="18" charset="0"/>
            </a:endParaRPr>
          </a:p>
          <a:p>
            <a:pPr algn="ctr" rtl="0" fontAlgn="base">
              <a:spcBef>
                <a:spcPct val="0"/>
              </a:spcBef>
              <a:spcAft>
                <a:spcPct val="0"/>
              </a:spcAft>
            </a:pPr>
            <a:r>
              <a:rPr lang="en-US" sz="2100" b="1" dirty="0">
                <a:solidFill>
                  <a:prstClr val="black"/>
                </a:solidFill>
                <a:latin typeface="Trebuchet MS" pitchFamily="34" charset="0"/>
                <a:cs typeface="Times New Roman" pitchFamily="18" charset="0"/>
              </a:rPr>
              <a:t>Student Head-Count: </a:t>
            </a:r>
            <a:r>
              <a:rPr lang="en-US" sz="2100" b="1" i="1" dirty="0">
                <a:solidFill>
                  <a:prstClr val="black"/>
                </a:solidFill>
                <a:latin typeface="Trebuchet MS" pitchFamily="34" charset="0"/>
                <a:cs typeface="Times New Roman" pitchFamily="18" charset="0"/>
              </a:rPr>
              <a:t>~ 210,000</a:t>
            </a:r>
            <a:r>
              <a:rPr lang="en-US" sz="2100" b="1" dirty="0">
                <a:solidFill>
                  <a:prstClr val="black"/>
                </a:solidFill>
                <a:latin typeface="Calibri"/>
                <a:cs typeface="Times New Roman" pitchFamily="18" charset="0"/>
              </a:rPr>
              <a:t> </a:t>
            </a:r>
            <a:endParaRPr lang="en-US" sz="2100" b="1" i="1" dirty="0">
              <a:solidFill>
                <a:prstClr val="black"/>
              </a:solidFill>
              <a:latin typeface="Trebuchet MS" pitchFamily="34" charset="0"/>
              <a:cs typeface="Times New Roman" pitchFamily="18" charset="0"/>
            </a:endParaRPr>
          </a:p>
          <a:p>
            <a:pPr algn="ctr" rtl="0" fontAlgn="base">
              <a:spcBef>
                <a:spcPct val="0"/>
              </a:spcBef>
              <a:spcAft>
                <a:spcPct val="0"/>
              </a:spcAft>
            </a:pPr>
            <a:r>
              <a:rPr lang="en-US" sz="2100" b="1" dirty="0">
                <a:solidFill>
                  <a:prstClr val="black"/>
                </a:solidFill>
                <a:latin typeface="Trebuchet MS" pitchFamily="34" charset="0"/>
                <a:cs typeface="Times New Roman" pitchFamily="18" charset="0"/>
              </a:rPr>
              <a:t>Faculty Head-Count:   ~ </a:t>
            </a:r>
            <a:r>
              <a:rPr lang="en-US" sz="2100" b="1" i="1" dirty="0">
                <a:solidFill>
                  <a:prstClr val="black"/>
                </a:solidFill>
                <a:latin typeface="Trebuchet MS" pitchFamily="34" charset="0"/>
                <a:cs typeface="Times New Roman" pitchFamily="18" charset="0"/>
              </a:rPr>
              <a:t>13,000</a:t>
            </a:r>
          </a:p>
          <a:p>
            <a:pPr algn="ctr" rtl="0" fontAlgn="base">
              <a:spcBef>
                <a:spcPct val="0"/>
              </a:spcBef>
              <a:spcAft>
                <a:spcPct val="0"/>
              </a:spcAft>
            </a:pPr>
            <a:r>
              <a:rPr lang="en-US" sz="2100" b="1" dirty="0">
                <a:solidFill>
                  <a:prstClr val="black"/>
                </a:solidFill>
                <a:latin typeface="Trebuchet MS" pitchFamily="34" charset="0"/>
                <a:cs typeface="Times New Roman" pitchFamily="18" charset="0"/>
              </a:rPr>
              <a:t>Total Volumes:     </a:t>
            </a:r>
            <a:r>
              <a:rPr lang="en-US" sz="2100" b="1" i="1" dirty="0">
                <a:solidFill>
                  <a:prstClr val="black"/>
                </a:solidFill>
                <a:latin typeface="Trebuchet MS" pitchFamily="34" charset="0"/>
                <a:cs typeface="Times New Roman" pitchFamily="18" charset="0"/>
              </a:rPr>
              <a:t>~ 35,000,000</a:t>
            </a:r>
            <a:r>
              <a:rPr lang="en-US" sz="2100" b="1" dirty="0">
                <a:solidFill>
                  <a:prstClr val="black"/>
                </a:solidFill>
                <a:latin typeface="Trebuchet MS" pitchFamily="34" charset="0"/>
                <a:cs typeface="Times New Roman" pitchFamily="18" charset="0"/>
              </a:rPr>
              <a:t> </a:t>
            </a:r>
            <a:endParaRPr lang="en-US" sz="2100" b="1" i="1" dirty="0">
              <a:solidFill>
                <a:prstClr val="black"/>
              </a:solidFill>
              <a:latin typeface="Trebuchet MS" pitchFamily="34" charset="0"/>
              <a:cs typeface="Times New Roman" pitchFamily="18" charset="0"/>
            </a:endParaRPr>
          </a:p>
        </p:txBody>
      </p:sp>
      <p:pic>
        <p:nvPicPr>
          <p:cNvPr id="1026" name="Picture 2"/>
          <p:cNvPicPr>
            <a:picLocks noChangeAspect="1" noChangeArrowheads="1"/>
          </p:cNvPicPr>
          <p:nvPr/>
        </p:nvPicPr>
        <p:blipFill>
          <a:blip r:embed="rId9">
            <a:clrChange>
              <a:clrFrom>
                <a:srgbClr val="FFFFFF"/>
              </a:clrFrom>
              <a:clrTo>
                <a:srgbClr val="FFFFFF">
                  <a:alpha val="0"/>
                </a:srgbClr>
              </a:clrTo>
            </a:clrChange>
            <a:lum bright="20000" contrast="-30000"/>
          </a:blip>
          <a:srcRect/>
          <a:stretch>
            <a:fillRect/>
          </a:stretch>
        </p:blipFill>
        <p:spPr bwMode="auto">
          <a:xfrm>
            <a:off x="1222258" y="1716351"/>
            <a:ext cx="1818122" cy="661195"/>
          </a:xfrm>
          <a:prstGeom prst="rect">
            <a:avLst/>
          </a:prstGeom>
          <a:noFill/>
          <a:ln w="9525">
            <a:noFill/>
            <a:miter lim="800000"/>
            <a:headEnd/>
            <a:tailEnd/>
          </a:ln>
          <a:effectLst/>
        </p:spPr>
      </p:pic>
      <p:pic>
        <p:nvPicPr>
          <p:cNvPr id="5123" name="Picture 3" descr="http://www.sunysccc.edu/images/schlogo.gif"/>
          <p:cNvPicPr>
            <a:picLocks noChangeAspect="1" noChangeArrowheads="1"/>
          </p:cNvPicPr>
          <p:nvPr/>
        </p:nvPicPr>
        <p:blipFill>
          <a:blip r:embed="rId10">
            <a:clrChange>
              <a:clrFrom>
                <a:srgbClr val="FFFFFF"/>
              </a:clrFrom>
              <a:clrTo>
                <a:srgbClr val="FFFFFF">
                  <a:alpha val="0"/>
                </a:srgbClr>
              </a:clrTo>
            </a:clrChange>
            <a:lum bright="20000" contrast="-30000"/>
          </a:blip>
          <a:srcRect/>
          <a:stretch>
            <a:fillRect/>
          </a:stretch>
        </p:blipFill>
        <p:spPr bwMode="auto">
          <a:xfrm>
            <a:off x="3040385" y="1109521"/>
            <a:ext cx="944379" cy="1188773"/>
          </a:xfrm>
          <a:prstGeom prst="rect">
            <a:avLst/>
          </a:prstGeom>
          <a:noFill/>
        </p:spPr>
      </p:pic>
      <p:pic>
        <p:nvPicPr>
          <p:cNvPr id="11268" name="Picture 4" descr="Alfred University"/>
          <p:cNvPicPr>
            <a:picLocks noChangeAspect="1" noChangeArrowheads="1"/>
          </p:cNvPicPr>
          <p:nvPr/>
        </p:nvPicPr>
        <p:blipFill>
          <a:blip r:embed="rId11">
            <a:lum bright="20000" contrast="-30000"/>
          </a:blip>
          <a:srcRect/>
          <a:stretch>
            <a:fillRect/>
          </a:stretch>
        </p:blipFill>
        <p:spPr bwMode="auto">
          <a:xfrm>
            <a:off x="3200400" y="554761"/>
            <a:ext cx="2000250" cy="412768"/>
          </a:xfrm>
          <a:prstGeom prst="rect">
            <a:avLst/>
          </a:prstGeom>
          <a:noFill/>
          <a:effectLst/>
        </p:spPr>
      </p:pic>
      <p:pic>
        <p:nvPicPr>
          <p:cNvPr id="11272" name="Picture 8" descr="https://chngpwd.buffalostate.edu/logo.gif"/>
          <p:cNvPicPr>
            <a:picLocks noChangeAspect="1" noChangeArrowheads="1"/>
          </p:cNvPicPr>
          <p:nvPr/>
        </p:nvPicPr>
        <p:blipFill>
          <a:blip r:embed="rId12">
            <a:lum bright="20000" contrast="-30000"/>
          </a:blip>
          <a:srcRect r="5614"/>
          <a:stretch>
            <a:fillRect/>
          </a:stretch>
        </p:blipFill>
        <p:spPr bwMode="auto">
          <a:xfrm>
            <a:off x="7840985" y="4536839"/>
            <a:ext cx="1680209" cy="614512"/>
          </a:xfrm>
          <a:prstGeom prst="rect">
            <a:avLst/>
          </a:prstGeom>
          <a:noFill/>
        </p:spPr>
      </p:pic>
      <p:pic>
        <p:nvPicPr>
          <p:cNvPr id="16" name="Picture 15" descr="Oneonta"/>
          <p:cNvPicPr>
            <a:picLocks noChangeAspect="1" noChangeArrowheads="1"/>
          </p:cNvPicPr>
          <p:nvPr/>
        </p:nvPicPr>
        <p:blipFill>
          <a:blip r:embed="rId13">
            <a:lum bright="20000" contrast="-30000"/>
          </a:blip>
          <a:srcRect/>
          <a:stretch>
            <a:fillRect/>
          </a:stretch>
        </p:blipFill>
        <p:spPr bwMode="auto">
          <a:xfrm>
            <a:off x="6080760" y="1268024"/>
            <a:ext cx="1280160" cy="274169"/>
          </a:xfrm>
          <a:prstGeom prst="rect">
            <a:avLst/>
          </a:prstGeom>
          <a:noFill/>
        </p:spPr>
      </p:pic>
      <p:pic>
        <p:nvPicPr>
          <p:cNvPr id="17" name="Picture 16" descr="Oswego"/>
          <p:cNvPicPr>
            <a:picLocks noChangeAspect="1" noChangeArrowheads="1"/>
          </p:cNvPicPr>
          <p:nvPr/>
        </p:nvPicPr>
        <p:blipFill>
          <a:blip r:embed="rId14">
            <a:lum bright="20000" contrast="-30000"/>
          </a:blip>
          <a:srcRect/>
          <a:stretch>
            <a:fillRect/>
          </a:stretch>
        </p:blipFill>
        <p:spPr bwMode="auto">
          <a:xfrm>
            <a:off x="400050" y="5420214"/>
            <a:ext cx="1440180" cy="285901"/>
          </a:xfrm>
          <a:prstGeom prst="rect">
            <a:avLst/>
          </a:prstGeom>
          <a:noFill/>
        </p:spPr>
      </p:pic>
      <p:pic>
        <p:nvPicPr>
          <p:cNvPr id="18" name="Picture 17" descr="Plattsburgh"/>
          <p:cNvPicPr>
            <a:picLocks noChangeAspect="1" noChangeArrowheads="1"/>
          </p:cNvPicPr>
          <p:nvPr/>
        </p:nvPicPr>
        <p:blipFill>
          <a:blip r:embed="rId15">
            <a:lum bright="20000" contrast="-30000"/>
          </a:blip>
          <a:srcRect/>
          <a:stretch>
            <a:fillRect/>
          </a:stretch>
        </p:blipFill>
        <p:spPr bwMode="auto">
          <a:xfrm>
            <a:off x="160020" y="851958"/>
            <a:ext cx="1680210" cy="416071"/>
          </a:xfrm>
          <a:prstGeom prst="rect">
            <a:avLst/>
          </a:prstGeom>
          <a:noFill/>
        </p:spPr>
      </p:pic>
      <p:pic>
        <p:nvPicPr>
          <p:cNvPr id="20" name="Picture 19" descr="SUNY IT"/>
          <p:cNvPicPr>
            <a:picLocks noChangeAspect="1" noChangeArrowheads="1"/>
          </p:cNvPicPr>
          <p:nvPr/>
        </p:nvPicPr>
        <p:blipFill>
          <a:blip r:embed="rId16">
            <a:lum bright="20000" contrast="-30000"/>
          </a:blip>
          <a:srcRect/>
          <a:stretch>
            <a:fillRect/>
          </a:stretch>
        </p:blipFill>
        <p:spPr bwMode="auto">
          <a:xfrm>
            <a:off x="7280915" y="6433789"/>
            <a:ext cx="2000249" cy="540351"/>
          </a:xfrm>
          <a:prstGeom prst="rect">
            <a:avLst/>
          </a:prstGeom>
          <a:noFill/>
          <a:ln>
            <a:noFill/>
          </a:ln>
        </p:spPr>
      </p:pic>
      <p:pic>
        <p:nvPicPr>
          <p:cNvPr id="11286" name="Picture 22" descr="http://www.genesee.edu/images/header/sp_logo.gif"/>
          <p:cNvPicPr>
            <a:picLocks noChangeAspect="1" noChangeArrowheads="1"/>
          </p:cNvPicPr>
          <p:nvPr/>
        </p:nvPicPr>
        <p:blipFill>
          <a:blip r:embed="rId17"/>
          <a:stretch>
            <a:fillRect/>
          </a:stretch>
        </p:blipFill>
        <p:spPr bwMode="auto">
          <a:xfrm>
            <a:off x="2320290" y="5338098"/>
            <a:ext cx="2060258" cy="376445"/>
          </a:xfrm>
          <a:prstGeom prst="rect">
            <a:avLst/>
          </a:prstGeom>
          <a:noFill/>
          <a:ln>
            <a:noFill/>
          </a:ln>
        </p:spPr>
      </p:pic>
      <p:pic>
        <p:nvPicPr>
          <p:cNvPr id="11296" name="Picture 32" descr="http://www.fallsearth.com/campus/images/Geneseo.gif"/>
          <p:cNvPicPr>
            <a:picLocks noChangeAspect="1" noChangeArrowheads="1"/>
          </p:cNvPicPr>
          <p:nvPr/>
        </p:nvPicPr>
        <p:blipFill>
          <a:blip r:embed="rId18">
            <a:lum bright="20000" contrast="12000"/>
          </a:blip>
          <a:srcRect/>
          <a:stretch>
            <a:fillRect/>
          </a:stretch>
        </p:blipFill>
        <p:spPr bwMode="auto">
          <a:xfrm>
            <a:off x="7360920" y="2298299"/>
            <a:ext cx="1920240" cy="558396"/>
          </a:xfrm>
          <a:prstGeom prst="rect">
            <a:avLst/>
          </a:prstGeom>
          <a:noFill/>
        </p:spPr>
      </p:pic>
      <p:pic>
        <p:nvPicPr>
          <p:cNvPr id="14" name="Picture 13" descr="Fredonia"/>
          <p:cNvPicPr>
            <a:picLocks noChangeAspect="1" noChangeArrowheads="1"/>
          </p:cNvPicPr>
          <p:nvPr/>
        </p:nvPicPr>
        <p:blipFill>
          <a:blip r:embed="rId19">
            <a:lum bright="20000" contrast="-30000"/>
          </a:blip>
          <a:srcRect/>
          <a:stretch>
            <a:fillRect/>
          </a:stretch>
        </p:blipFill>
        <p:spPr bwMode="auto">
          <a:xfrm>
            <a:off x="7600950" y="5230601"/>
            <a:ext cx="2000250" cy="495322"/>
          </a:xfrm>
          <a:prstGeom prst="rect">
            <a:avLst/>
          </a:prstGeom>
          <a:noFill/>
        </p:spPr>
      </p:pic>
      <p:pic>
        <p:nvPicPr>
          <p:cNvPr id="21" name="Picture 20"/>
          <p:cNvPicPr>
            <a:picLocks noChangeAspect="1" noChangeArrowheads="1"/>
          </p:cNvPicPr>
          <p:nvPr/>
        </p:nvPicPr>
        <p:blipFill>
          <a:blip r:embed="rId20" cstate="print">
            <a:clrChange>
              <a:clrFrom>
                <a:srgbClr val="FFFFFF"/>
              </a:clrFrom>
              <a:clrTo>
                <a:srgbClr val="FFFFFF">
                  <a:alpha val="0"/>
                </a:srgbClr>
              </a:clrTo>
            </a:clrChange>
            <a:lum bright="20000" contrast="-30000"/>
          </a:blip>
          <a:srcRect/>
          <a:stretch>
            <a:fillRect/>
          </a:stretch>
        </p:blipFill>
        <p:spPr bwMode="auto">
          <a:xfrm>
            <a:off x="80010" y="5864618"/>
            <a:ext cx="2080260" cy="600379"/>
          </a:xfrm>
          <a:prstGeom prst="rect">
            <a:avLst/>
          </a:prstGeom>
          <a:noFill/>
          <a:ln w="9525">
            <a:noFill/>
            <a:miter lim="800000"/>
            <a:headEnd/>
            <a:tailEnd/>
          </a:ln>
        </p:spPr>
      </p:pic>
      <p:pic>
        <p:nvPicPr>
          <p:cNvPr id="22" name="Picture 21"/>
          <p:cNvPicPr>
            <a:picLocks noChangeAspect="1" noChangeArrowheads="1"/>
          </p:cNvPicPr>
          <p:nvPr/>
        </p:nvPicPr>
        <p:blipFill>
          <a:blip r:embed="rId21">
            <a:lum bright="20000" contrast="-30000"/>
          </a:blip>
          <a:srcRect l="1331" t="4930" r="7414" b="16197"/>
          <a:stretch>
            <a:fillRect/>
          </a:stretch>
        </p:blipFill>
        <p:spPr bwMode="auto">
          <a:xfrm>
            <a:off x="136313" y="1347281"/>
            <a:ext cx="1463887" cy="337502"/>
          </a:xfrm>
          <a:prstGeom prst="rect">
            <a:avLst/>
          </a:prstGeom>
          <a:noFill/>
          <a:ln w="9525">
            <a:noFill/>
            <a:miter lim="800000"/>
            <a:headEnd/>
            <a:tailEnd/>
          </a:ln>
        </p:spPr>
      </p:pic>
      <p:pic>
        <p:nvPicPr>
          <p:cNvPr id="26" name="Picture 25" descr="FMCC logo"/>
          <p:cNvPicPr>
            <a:picLocks noChangeAspect="1" noChangeArrowheads="1"/>
          </p:cNvPicPr>
          <p:nvPr/>
        </p:nvPicPr>
        <p:blipFill>
          <a:blip r:embed="rId22">
            <a:lum bright="20000" contrast="-30000"/>
          </a:blip>
          <a:srcRect t="9057"/>
          <a:stretch>
            <a:fillRect/>
          </a:stretch>
        </p:blipFill>
        <p:spPr bwMode="auto">
          <a:xfrm>
            <a:off x="0" y="90184"/>
            <a:ext cx="2720340" cy="623080"/>
          </a:xfrm>
          <a:prstGeom prst="rect">
            <a:avLst/>
          </a:prstGeom>
          <a:noFill/>
          <a:ln w="9525">
            <a:noFill/>
            <a:miter lim="800000"/>
            <a:headEnd/>
            <a:tailEnd/>
          </a:ln>
        </p:spPr>
      </p:pic>
      <p:pic>
        <p:nvPicPr>
          <p:cNvPr id="33" name="Picture 32" descr="http://www.monroecc.edu/images/name.gif"/>
          <p:cNvPicPr>
            <a:picLocks noChangeAspect="1" noChangeArrowheads="1"/>
          </p:cNvPicPr>
          <p:nvPr/>
        </p:nvPicPr>
        <p:blipFill>
          <a:blip r:embed="rId23">
            <a:lum bright="20000" contrast="-30000"/>
          </a:blip>
          <a:srcRect/>
          <a:stretch>
            <a:fillRect/>
          </a:stretch>
        </p:blipFill>
        <p:spPr bwMode="auto">
          <a:xfrm>
            <a:off x="4240530" y="1109526"/>
            <a:ext cx="1683423" cy="475509"/>
          </a:xfrm>
          <a:prstGeom prst="rect">
            <a:avLst/>
          </a:prstGeom>
          <a:noFill/>
        </p:spPr>
      </p:pic>
      <p:pic>
        <p:nvPicPr>
          <p:cNvPr id="34" name="Picture 33" descr="Nazareth College"/>
          <p:cNvPicPr>
            <a:picLocks noChangeAspect="1" noChangeArrowheads="1"/>
          </p:cNvPicPr>
          <p:nvPr/>
        </p:nvPicPr>
        <p:blipFill>
          <a:blip r:embed="rId24">
            <a:lum bright="20000" contrast="1000"/>
          </a:blip>
          <a:srcRect/>
          <a:stretch>
            <a:fillRect/>
          </a:stretch>
        </p:blipFill>
        <p:spPr bwMode="auto">
          <a:xfrm>
            <a:off x="150513" y="1743534"/>
            <a:ext cx="889617" cy="713264"/>
          </a:xfrm>
          <a:prstGeom prst="rect">
            <a:avLst/>
          </a:prstGeom>
          <a:noFill/>
          <a:ln w="9525">
            <a:noFill/>
            <a:miter lim="800000"/>
            <a:headEnd/>
            <a:tailEnd/>
          </a:ln>
        </p:spPr>
      </p:pic>
      <p:grpSp>
        <p:nvGrpSpPr>
          <p:cNvPr id="3" name="Group 34"/>
          <p:cNvGrpSpPr>
            <a:grpSpLocks/>
          </p:cNvGrpSpPr>
          <p:nvPr/>
        </p:nvGrpSpPr>
        <p:grpSpPr bwMode="auto">
          <a:xfrm>
            <a:off x="7760970" y="79251"/>
            <a:ext cx="1760220" cy="871767"/>
            <a:chOff x="0" y="0"/>
            <a:chExt cx="83" cy="30"/>
          </a:xfrm>
        </p:grpSpPr>
        <p:pic>
          <p:nvPicPr>
            <p:cNvPr id="36" name="Picture 35"/>
            <p:cNvPicPr>
              <a:picLocks noChangeAspect="1" noChangeArrowheads="1"/>
            </p:cNvPicPr>
            <p:nvPr/>
          </p:nvPicPr>
          <p:blipFill>
            <a:blip r:embed="rId25">
              <a:lum bright="20000" contrast="-30000"/>
            </a:blip>
            <a:srcRect l="1248" t="14529" r="95013" b="76068"/>
            <a:stretch>
              <a:fillRect/>
            </a:stretch>
          </p:blipFill>
          <p:spPr bwMode="auto">
            <a:xfrm>
              <a:off x="0" y="0"/>
              <a:ext cx="17" cy="30"/>
            </a:xfrm>
            <a:prstGeom prst="rect">
              <a:avLst/>
            </a:prstGeom>
            <a:noFill/>
            <a:ln w="9525">
              <a:noFill/>
              <a:miter lim="800000"/>
              <a:headEnd/>
              <a:tailEnd/>
            </a:ln>
          </p:spPr>
        </p:pic>
        <p:pic>
          <p:nvPicPr>
            <p:cNvPr id="37" name="Picture 36"/>
            <p:cNvPicPr>
              <a:picLocks noChangeAspect="1" noChangeArrowheads="1"/>
            </p:cNvPicPr>
            <p:nvPr/>
          </p:nvPicPr>
          <p:blipFill>
            <a:blip r:embed="rId25">
              <a:lum bright="20000" contrast="-30000"/>
            </a:blip>
            <a:srcRect l="4362" t="17949" r="85045" b="73505"/>
            <a:stretch>
              <a:fillRect/>
            </a:stretch>
          </p:blipFill>
          <p:spPr bwMode="auto">
            <a:xfrm>
              <a:off x="16" y="0"/>
              <a:ext cx="67" cy="30"/>
            </a:xfrm>
            <a:prstGeom prst="rect">
              <a:avLst/>
            </a:prstGeom>
            <a:noFill/>
            <a:ln w="9525">
              <a:noFill/>
              <a:miter lim="800000"/>
              <a:headEnd/>
              <a:tailEnd/>
            </a:ln>
          </p:spPr>
        </p:pic>
      </p:grpSp>
      <p:grpSp>
        <p:nvGrpSpPr>
          <p:cNvPr id="4" name="Group 22"/>
          <p:cNvGrpSpPr>
            <a:grpSpLocks/>
          </p:cNvGrpSpPr>
          <p:nvPr/>
        </p:nvGrpSpPr>
        <p:grpSpPr bwMode="auto">
          <a:xfrm>
            <a:off x="7360920" y="3883325"/>
            <a:ext cx="2160270" cy="554761"/>
            <a:chOff x="0" y="0"/>
            <a:chExt cx="105" cy="32"/>
          </a:xfrm>
        </p:grpSpPr>
        <p:pic>
          <p:nvPicPr>
            <p:cNvPr id="24" name="Picture 23"/>
            <p:cNvPicPr>
              <a:picLocks noChangeAspect="1" noChangeArrowheads="1"/>
            </p:cNvPicPr>
            <p:nvPr/>
          </p:nvPicPr>
          <p:blipFill>
            <a:blip r:embed="rId26">
              <a:lum bright="20000" contrast="-30000"/>
            </a:blip>
            <a:srcRect l="21184" t="35930" r="73030" b="56410"/>
            <a:stretch>
              <a:fillRect/>
            </a:stretch>
          </p:blipFill>
          <p:spPr bwMode="auto">
            <a:xfrm>
              <a:off x="0" y="0"/>
              <a:ext cx="31" cy="32"/>
            </a:xfrm>
            <a:prstGeom prst="rect">
              <a:avLst/>
            </a:prstGeom>
            <a:noFill/>
            <a:ln w="9525">
              <a:noFill/>
              <a:miter lim="800000"/>
              <a:headEnd/>
              <a:tailEnd/>
            </a:ln>
          </p:spPr>
        </p:pic>
        <p:pic>
          <p:nvPicPr>
            <p:cNvPr id="25" name="Picture 24"/>
            <p:cNvPicPr>
              <a:picLocks noChangeAspect="1" noChangeArrowheads="1"/>
            </p:cNvPicPr>
            <p:nvPr/>
          </p:nvPicPr>
          <p:blipFill>
            <a:blip r:embed="rId26">
              <a:lum bright="20000" contrast="-30000"/>
            </a:blip>
            <a:srcRect l="26968" t="37489" r="63196" b="57738"/>
            <a:stretch>
              <a:fillRect/>
            </a:stretch>
          </p:blipFill>
          <p:spPr bwMode="auto">
            <a:xfrm>
              <a:off x="30" y="0"/>
              <a:ext cx="75" cy="32"/>
            </a:xfrm>
            <a:prstGeom prst="rect">
              <a:avLst/>
            </a:prstGeom>
            <a:noFill/>
            <a:ln w="9525">
              <a:noFill/>
              <a:miter lim="800000"/>
              <a:headEnd/>
              <a:tailEnd/>
            </a:ln>
          </p:spPr>
        </p:pic>
      </p:grpSp>
      <p:grpSp>
        <p:nvGrpSpPr>
          <p:cNvPr id="5" name="Group 59"/>
          <p:cNvGrpSpPr/>
          <p:nvPr/>
        </p:nvGrpSpPr>
        <p:grpSpPr>
          <a:xfrm>
            <a:off x="4960620" y="5389104"/>
            <a:ext cx="1440180" cy="792515"/>
            <a:chOff x="7772400" y="6096000"/>
            <a:chExt cx="1371600" cy="762000"/>
          </a:xfrm>
        </p:grpSpPr>
        <p:pic>
          <p:nvPicPr>
            <p:cNvPr id="11282" name="Picture 18" descr="The Graduate Center">
              <a:hlinkClick r:id="rId27"/>
            </p:cNvPr>
            <p:cNvPicPr>
              <a:picLocks noChangeAspect="1" noChangeArrowheads="1"/>
            </p:cNvPicPr>
            <p:nvPr/>
          </p:nvPicPr>
          <p:blipFill>
            <a:blip r:embed="rId28">
              <a:lum bright="20000" contrast="-30000"/>
            </a:blip>
            <a:srcRect/>
            <a:stretch>
              <a:fillRect/>
            </a:stretch>
          </p:blipFill>
          <p:spPr bwMode="auto">
            <a:xfrm>
              <a:off x="7772400" y="6146799"/>
              <a:ext cx="1371600" cy="711201"/>
            </a:xfrm>
            <a:prstGeom prst="rect">
              <a:avLst/>
            </a:prstGeom>
            <a:noFill/>
          </p:spPr>
        </p:pic>
        <p:sp>
          <p:nvSpPr>
            <p:cNvPr id="41" name="TextBox 40"/>
            <p:cNvSpPr txBox="1"/>
            <p:nvPr/>
          </p:nvSpPr>
          <p:spPr>
            <a:xfrm>
              <a:off x="8305800" y="6096000"/>
              <a:ext cx="838200" cy="307777"/>
            </a:xfrm>
            <a:prstGeom prst="rect">
              <a:avLst/>
            </a:prstGeom>
            <a:noFill/>
          </p:spPr>
          <p:txBody>
            <a:bodyPr wrap="square" rtlCol="0">
              <a:spAutoFit/>
            </a:bodyPr>
            <a:lstStyle/>
            <a:p>
              <a:pPr algn="ctr" rtl="0" fontAlgn="base">
                <a:spcBef>
                  <a:spcPct val="0"/>
                </a:spcBef>
                <a:spcAft>
                  <a:spcPct val="0"/>
                </a:spcAft>
              </a:pPr>
              <a:r>
                <a:rPr lang="en-US" sz="1500" b="1" u="sng" dirty="0">
                  <a:solidFill>
                    <a:prstClr val="white"/>
                  </a:solidFill>
                  <a:latin typeface="Annual Thin" pitchFamily="2" charset="0"/>
                  <a:cs typeface="Times New Roman" pitchFamily="18" charset="0"/>
                </a:rPr>
                <a:t>CUNY</a:t>
              </a:r>
            </a:p>
          </p:txBody>
        </p:sp>
      </p:grpSp>
      <p:pic>
        <p:nvPicPr>
          <p:cNvPr id="1027" name="Picture 3" descr="http://www.dineoncampus.com/mville/images/mville/logo.gif"/>
          <p:cNvPicPr>
            <a:picLocks noChangeAspect="1" noChangeArrowheads="1"/>
          </p:cNvPicPr>
          <p:nvPr/>
        </p:nvPicPr>
        <p:blipFill>
          <a:blip r:embed="rId29">
            <a:lum bright="20000" contrast="-30000"/>
          </a:blip>
          <a:srcRect/>
          <a:stretch>
            <a:fillRect/>
          </a:stretch>
        </p:blipFill>
        <p:spPr bwMode="auto">
          <a:xfrm>
            <a:off x="2480310" y="4438090"/>
            <a:ext cx="1808711" cy="748375"/>
          </a:xfrm>
          <a:prstGeom prst="rect">
            <a:avLst/>
          </a:prstGeom>
          <a:noFill/>
          <a:effectLst/>
        </p:spPr>
      </p:pic>
      <p:pic>
        <p:nvPicPr>
          <p:cNvPr id="1028" name="Picture 4"/>
          <p:cNvPicPr>
            <a:picLocks noChangeAspect="1" noChangeArrowheads="1"/>
          </p:cNvPicPr>
          <p:nvPr/>
        </p:nvPicPr>
        <p:blipFill>
          <a:blip r:embed="rId30">
            <a:lum bright="20000" contrast="-30000"/>
          </a:blip>
          <a:srcRect/>
          <a:stretch>
            <a:fillRect/>
          </a:stretch>
        </p:blipFill>
        <p:spPr bwMode="auto">
          <a:xfrm>
            <a:off x="2800355" y="79256"/>
            <a:ext cx="4770596" cy="443251"/>
          </a:xfrm>
          <a:prstGeom prst="rect">
            <a:avLst/>
          </a:prstGeom>
          <a:noFill/>
          <a:ln w="9525">
            <a:noFill/>
            <a:miter lim="800000"/>
            <a:headEnd/>
            <a:tailEnd/>
          </a:ln>
          <a:effectLst/>
        </p:spPr>
      </p:pic>
      <p:pic>
        <p:nvPicPr>
          <p:cNvPr id="40" name="Picture 2"/>
          <p:cNvPicPr>
            <a:picLocks noChangeAspect="1" noChangeArrowheads="1"/>
          </p:cNvPicPr>
          <p:nvPr/>
        </p:nvPicPr>
        <p:blipFill>
          <a:blip r:embed="rId31">
            <a:lum bright="20000" contrast="-30000"/>
          </a:blip>
          <a:srcRect/>
          <a:stretch>
            <a:fillRect/>
          </a:stretch>
        </p:blipFill>
        <p:spPr bwMode="auto">
          <a:xfrm>
            <a:off x="6960875" y="5814183"/>
            <a:ext cx="2560321" cy="461101"/>
          </a:xfrm>
          <a:prstGeom prst="rect">
            <a:avLst/>
          </a:prstGeom>
          <a:noFill/>
          <a:ln w="9525">
            <a:noFill/>
            <a:miter lim="800000"/>
            <a:headEnd/>
            <a:tailEnd/>
          </a:ln>
          <a:effectLst/>
        </p:spPr>
      </p:pic>
      <p:pic>
        <p:nvPicPr>
          <p:cNvPr id="44" name="Picture 8"/>
          <p:cNvPicPr>
            <a:picLocks noChangeAspect="1" noChangeArrowheads="1"/>
          </p:cNvPicPr>
          <p:nvPr/>
        </p:nvPicPr>
        <p:blipFill>
          <a:blip r:embed="rId32">
            <a:lum bright="20000" contrast="-30000"/>
          </a:blip>
          <a:srcRect/>
          <a:stretch>
            <a:fillRect/>
          </a:stretch>
        </p:blipFill>
        <p:spPr bwMode="auto">
          <a:xfrm>
            <a:off x="2400300" y="5896597"/>
            <a:ext cx="2240280" cy="522782"/>
          </a:xfrm>
          <a:prstGeom prst="rect">
            <a:avLst/>
          </a:prstGeom>
          <a:noFill/>
          <a:ln w="9525">
            <a:noFill/>
            <a:miter lim="800000"/>
            <a:headEnd/>
            <a:tailEnd/>
          </a:ln>
          <a:effectLst/>
        </p:spPr>
      </p:pic>
      <p:pic>
        <p:nvPicPr>
          <p:cNvPr id="46" name="Picture 11"/>
          <p:cNvPicPr>
            <a:picLocks noChangeAspect="1" noChangeArrowheads="1"/>
          </p:cNvPicPr>
          <p:nvPr/>
        </p:nvPicPr>
        <p:blipFill>
          <a:blip r:embed="rId33">
            <a:lum bright="20000" contrast="-30000"/>
          </a:blip>
          <a:srcRect/>
          <a:stretch>
            <a:fillRect/>
          </a:stretch>
        </p:blipFill>
        <p:spPr bwMode="auto">
          <a:xfrm>
            <a:off x="160025" y="4517342"/>
            <a:ext cx="833907" cy="792515"/>
          </a:xfrm>
          <a:prstGeom prst="rect">
            <a:avLst/>
          </a:prstGeom>
          <a:noFill/>
          <a:ln w="9525">
            <a:noFill/>
            <a:miter lim="800000"/>
            <a:headEnd/>
            <a:tailEnd/>
          </a:ln>
          <a:effectLst/>
        </p:spPr>
      </p:pic>
      <p:pic>
        <p:nvPicPr>
          <p:cNvPr id="55" name="Picture 4"/>
          <p:cNvPicPr>
            <a:picLocks noChangeAspect="1" noChangeArrowheads="1"/>
          </p:cNvPicPr>
          <p:nvPr/>
        </p:nvPicPr>
        <p:blipFill>
          <a:blip r:embed="rId34">
            <a:lum bright="10000" contrast="-16000"/>
          </a:blip>
          <a:srcRect/>
          <a:stretch>
            <a:fillRect/>
          </a:stretch>
        </p:blipFill>
        <p:spPr bwMode="auto">
          <a:xfrm>
            <a:off x="80010" y="6498626"/>
            <a:ext cx="3900488" cy="589994"/>
          </a:xfrm>
          <a:prstGeom prst="rect">
            <a:avLst/>
          </a:prstGeom>
          <a:noFill/>
          <a:ln w="9525">
            <a:noFill/>
            <a:miter lim="800000"/>
            <a:headEnd/>
            <a:tailEnd/>
          </a:ln>
          <a:effectLst/>
        </p:spPr>
      </p:pic>
      <p:pic>
        <p:nvPicPr>
          <p:cNvPr id="11266" name="Picture 2" descr="SUNY Brockport: Expect the Extraordinary!"/>
          <p:cNvPicPr>
            <a:picLocks noChangeAspect="1" noChangeArrowheads="1"/>
          </p:cNvPicPr>
          <p:nvPr/>
        </p:nvPicPr>
        <p:blipFill>
          <a:blip r:embed="rId35">
            <a:lum bright="20000" contrast="-30000"/>
          </a:blip>
          <a:srcRect r="56571"/>
          <a:stretch>
            <a:fillRect/>
          </a:stretch>
        </p:blipFill>
        <p:spPr bwMode="auto">
          <a:xfrm>
            <a:off x="400050" y="3170061"/>
            <a:ext cx="1600200" cy="634012"/>
          </a:xfrm>
          <a:prstGeom prst="rect">
            <a:avLst/>
          </a:prstGeom>
          <a:noFill/>
          <a:ln>
            <a:noFill/>
          </a:ln>
        </p:spPr>
      </p:pic>
      <p:pic>
        <p:nvPicPr>
          <p:cNvPr id="42" name="Picture 2"/>
          <p:cNvPicPr>
            <a:picLocks noChangeAspect="1" noChangeArrowheads="1"/>
          </p:cNvPicPr>
          <p:nvPr/>
        </p:nvPicPr>
        <p:blipFill>
          <a:blip r:embed="rId36">
            <a:lum bright="20000" contrast="-30000"/>
          </a:blip>
          <a:srcRect b="27876"/>
          <a:stretch>
            <a:fillRect/>
          </a:stretch>
        </p:blipFill>
        <p:spPr bwMode="auto">
          <a:xfrm>
            <a:off x="4800599" y="6331293"/>
            <a:ext cx="2080261" cy="642842"/>
          </a:xfrm>
          <a:prstGeom prst="rect">
            <a:avLst/>
          </a:prstGeom>
          <a:noFill/>
          <a:ln w="9525">
            <a:noFill/>
            <a:miter lim="800000"/>
            <a:headEnd/>
            <a:tailEnd/>
          </a:ln>
          <a:effectLst/>
        </p:spPr>
      </p:pic>
      <p:pic>
        <p:nvPicPr>
          <p:cNvPr id="2" name="Picture 2"/>
          <p:cNvPicPr>
            <a:picLocks noChangeAspect="1" noChangeArrowheads="1"/>
          </p:cNvPicPr>
          <p:nvPr/>
        </p:nvPicPr>
        <p:blipFill>
          <a:blip r:embed="rId37"/>
          <a:srcRect/>
          <a:stretch>
            <a:fillRect/>
          </a:stretch>
        </p:blipFill>
        <p:spPr bwMode="auto">
          <a:xfrm>
            <a:off x="160020" y="3899181"/>
            <a:ext cx="2240280" cy="538909"/>
          </a:xfrm>
          <a:prstGeom prst="rect">
            <a:avLst/>
          </a:prstGeom>
          <a:noFill/>
          <a:ln w="9525">
            <a:noFill/>
            <a:miter lim="800000"/>
            <a:headEnd/>
            <a:tailEnd/>
          </a:ln>
          <a:effectLst/>
        </p:spPr>
      </p:pic>
      <p:pic>
        <p:nvPicPr>
          <p:cNvPr id="45" name="Picture 16"/>
          <p:cNvPicPr>
            <a:picLocks noChangeAspect="1" noChangeArrowheads="1"/>
          </p:cNvPicPr>
          <p:nvPr/>
        </p:nvPicPr>
        <p:blipFill>
          <a:blip r:embed="rId38">
            <a:lum bright="20000" contrast="-30000"/>
          </a:blip>
          <a:srcRect/>
          <a:stretch>
            <a:fillRect/>
          </a:stretch>
        </p:blipFill>
        <p:spPr bwMode="auto">
          <a:xfrm>
            <a:off x="5440680" y="554760"/>
            <a:ext cx="1920240" cy="449573"/>
          </a:xfrm>
          <a:prstGeom prst="rect">
            <a:avLst/>
          </a:prstGeom>
          <a:noFill/>
          <a:ln w="9525">
            <a:noFill/>
            <a:miter lim="800000"/>
            <a:headEnd/>
            <a:tailEnd/>
          </a:ln>
          <a:effectLst/>
        </p:spPr>
      </p:pic>
      <p:pic>
        <p:nvPicPr>
          <p:cNvPr id="48" name="Picture 47" descr="stonybrook_logo.png"/>
          <p:cNvPicPr>
            <a:picLocks noChangeAspect="1"/>
          </p:cNvPicPr>
          <p:nvPr/>
        </p:nvPicPr>
        <p:blipFill>
          <a:blip r:embed="rId39" cstate="print"/>
          <a:stretch>
            <a:fillRect/>
          </a:stretch>
        </p:blipFill>
        <p:spPr>
          <a:xfrm>
            <a:off x="6240780" y="4438086"/>
            <a:ext cx="1400175" cy="1072346"/>
          </a:xfrm>
          <a:prstGeom prst="rect">
            <a:avLst/>
          </a:prstGeom>
        </p:spPr>
      </p:pic>
      <p:pic>
        <p:nvPicPr>
          <p:cNvPr id="52" name="Picture 51" descr="suny_ulster_logo.gif"/>
          <p:cNvPicPr>
            <a:picLocks noChangeAspect="1"/>
          </p:cNvPicPr>
          <p:nvPr/>
        </p:nvPicPr>
        <p:blipFill>
          <a:blip r:embed="rId40"/>
          <a:stretch>
            <a:fillRect/>
          </a:stretch>
        </p:blipFill>
        <p:spPr>
          <a:xfrm>
            <a:off x="7600950" y="1095603"/>
            <a:ext cx="1760220" cy="647935"/>
          </a:xfrm>
          <a:prstGeom prst="rect">
            <a:avLst/>
          </a:prstGeom>
        </p:spPr>
      </p:pic>
      <p:pic>
        <p:nvPicPr>
          <p:cNvPr id="56" name="Picture 55" descr="suny_medical_logo.gif"/>
          <p:cNvPicPr>
            <a:picLocks noChangeAspect="1"/>
          </p:cNvPicPr>
          <p:nvPr/>
        </p:nvPicPr>
        <p:blipFill>
          <a:blip r:embed="rId41">
            <a:lum bright="-5000" contrast="33000"/>
          </a:blip>
          <a:stretch>
            <a:fillRect/>
          </a:stretch>
        </p:blipFill>
        <p:spPr>
          <a:xfrm>
            <a:off x="6480810" y="1664282"/>
            <a:ext cx="2931033" cy="554761"/>
          </a:xfrm>
          <a:prstGeom prst="rect">
            <a:avLst/>
          </a:prstGeom>
          <a:noFill/>
          <a:ln>
            <a:noFill/>
          </a:ln>
        </p:spPr>
      </p:pic>
      <p:pic>
        <p:nvPicPr>
          <p:cNvPr id="57" name="Picture 56" descr="newplatz_logo.gif"/>
          <p:cNvPicPr>
            <a:picLocks noChangeAspect="1"/>
          </p:cNvPicPr>
          <p:nvPr/>
        </p:nvPicPr>
        <p:blipFill>
          <a:blip r:embed="rId42"/>
          <a:stretch>
            <a:fillRect/>
          </a:stretch>
        </p:blipFill>
        <p:spPr>
          <a:xfrm>
            <a:off x="160020" y="2536054"/>
            <a:ext cx="2198662" cy="465603"/>
          </a:xfrm>
          <a:prstGeom prst="rect">
            <a:avLst/>
          </a:prstGeom>
        </p:spPr>
      </p:pic>
      <p:pic>
        <p:nvPicPr>
          <p:cNvPr id="59" name="Picture 58"/>
          <p:cNvPicPr/>
          <p:nvPr/>
        </p:nvPicPr>
        <p:blipFill>
          <a:blip r:embed="rId43"/>
          <a:stretch>
            <a:fillRect/>
          </a:stretch>
        </p:blipFill>
        <p:spPr bwMode="auto">
          <a:xfrm>
            <a:off x="4080510" y="1664282"/>
            <a:ext cx="2320290" cy="634012"/>
          </a:xfrm>
          <a:prstGeom prst="rect">
            <a:avLst/>
          </a:prstGeom>
          <a:solidFill>
            <a:schemeClr val="bg1"/>
          </a:solidFill>
          <a:ln>
            <a:solidFill>
              <a:srgbClr val="C00000"/>
            </a:solid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69634" name="Title 1"/>
          <p:cNvSpPr>
            <a:spLocks noGrp="1"/>
          </p:cNvSpPr>
          <p:nvPr>
            <p:ph type="title"/>
          </p:nvPr>
        </p:nvSpPr>
        <p:spPr>
          <a:xfrm>
            <a:off x="480060" y="713268"/>
            <a:ext cx="8641080" cy="1188773"/>
          </a:xfrm>
        </p:spPr>
        <p:txBody>
          <a:bodyPr/>
          <a:lstStyle/>
          <a:p>
            <a:pPr eaLnBrk="1" hangingPunct="1"/>
            <a:r>
              <a:rPr lang="en-US" sz="3100" b="1" dirty="0" smtClean="0">
                <a:latin typeface="Trebuchet MS" pitchFamily="34" charset="0"/>
              </a:rPr>
              <a:t>IDS Project Strategy</a:t>
            </a:r>
          </a:p>
        </p:txBody>
      </p:sp>
      <p:sp>
        <p:nvSpPr>
          <p:cNvPr id="5" name="Content Placeholder 2"/>
          <p:cNvSpPr>
            <a:spLocks noGrp="1"/>
          </p:cNvSpPr>
          <p:nvPr>
            <p:ph idx="1"/>
          </p:nvPr>
        </p:nvSpPr>
        <p:spPr>
          <a:xfrm>
            <a:off x="240030" y="1870667"/>
            <a:ext cx="9361170" cy="4707210"/>
          </a:xfrm>
        </p:spPr>
        <p:txBody>
          <a:bodyPr>
            <a:normAutofit/>
          </a:bodyPr>
          <a:lstStyle/>
          <a:p>
            <a:pPr eaLnBrk="1" hangingPunct="1">
              <a:lnSpc>
                <a:spcPct val="80000"/>
              </a:lnSpc>
              <a:spcBef>
                <a:spcPts val="1882"/>
              </a:spcBef>
              <a:defRPr/>
            </a:pPr>
            <a:r>
              <a:rPr lang="en-US" sz="2300" b="1" dirty="0" smtClean="0">
                <a:latin typeface="Trebuchet MS" pitchFamily="34" charset="0"/>
              </a:rPr>
              <a:t>Emphasis on building “a unified community of trust </a:t>
            </a:r>
            <a:r>
              <a:rPr lang="en-US" sz="2300" b="1" dirty="0" smtClean="0">
                <a:latin typeface="+mj-lt"/>
              </a:rPr>
              <a:t>&amp;</a:t>
            </a:r>
            <a:r>
              <a:rPr lang="en-US" sz="2300" b="1" dirty="0" smtClean="0">
                <a:latin typeface="Trebuchet MS" pitchFamily="34" charset="0"/>
              </a:rPr>
              <a:t> support”                                                                               </a:t>
            </a:r>
          </a:p>
          <a:p>
            <a:pPr eaLnBrk="1" hangingPunct="1">
              <a:lnSpc>
                <a:spcPct val="80000"/>
              </a:lnSpc>
              <a:spcBef>
                <a:spcPts val="1882"/>
              </a:spcBef>
              <a:defRPr/>
            </a:pPr>
            <a:r>
              <a:rPr lang="en-US" sz="2300" b="1" dirty="0" smtClean="0">
                <a:latin typeface="Trebuchet MS" pitchFamily="34" charset="0"/>
              </a:rPr>
              <a:t>Total voluntary participation—annual contract</a:t>
            </a:r>
          </a:p>
          <a:p>
            <a:pPr eaLnBrk="1" hangingPunct="1">
              <a:lnSpc>
                <a:spcPct val="80000"/>
              </a:lnSpc>
              <a:spcBef>
                <a:spcPts val="1882"/>
              </a:spcBef>
              <a:defRPr/>
            </a:pPr>
            <a:r>
              <a:rPr lang="en-US" sz="2300" b="1" dirty="0" smtClean="0">
                <a:latin typeface="Trebuchet MS" pitchFamily="34" charset="0"/>
              </a:rPr>
              <a:t>No startup or annual membership fees</a:t>
            </a:r>
          </a:p>
          <a:p>
            <a:pPr eaLnBrk="1" hangingPunct="1">
              <a:lnSpc>
                <a:spcPct val="80000"/>
              </a:lnSpc>
              <a:spcBef>
                <a:spcPts val="1882"/>
              </a:spcBef>
              <a:defRPr/>
            </a:pPr>
            <a:r>
              <a:rPr lang="en-US" sz="2300" b="1" dirty="0" smtClean="0">
                <a:latin typeface="Trebuchet MS" pitchFamily="34" charset="0"/>
              </a:rPr>
              <a:t>Commitment of talent and time of members </a:t>
            </a:r>
          </a:p>
          <a:p>
            <a:pPr eaLnBrk="1" hangingPunct="1">
              <a:lnSpc>
                <a:spcPct val="80000"/>
              </a:lnSpc>
              <a:spcBef>
                <a:spcPts val="1882"/>
              </a:spcBef>
              <a:defRPr/>
            </a:pPr>
            <a:r>
              <a:rPr lang="en-US" sz="2300" b="1" dirty="0" smtClean="0">
                <a:latin typeface="Trebuchet MS" pitchFamily="34" charset="0"/>
              </a:rPr>
              <a:t>Trained teams of volunteer mentors (applications </a:t>
            </a:r>
            <a:r>
              <a:rPr lang="en-US" sz="2300" b="1" dirty="0" smtClean="0"/>
              <a:t>&amp; </a:t>
            </a:r>
            <a:r>
              <a:rPr lang="en-US" sz="2300" b="1" dirty="0" smtClean="0">
                <a:latin typeface="Trebuchet MS" pitchFamily="34" charset="0"/>
              </a:rPr>
              <a:t>technical) </a:t>
            </a:r>
          </a:p>
          <a:p>
            <a:pPr eaLnBrk="1" hangingPunct="1">
              <a:lnSpc>
                <a:spcPct val="80000"/>
              </a:lnSpc>
              <a:spcBef>
                <a:spcPts val="1882"/>
              </a:spcBef>
              <a:defRPr/>
            </a:pPr>
            <a:r>
              <a:rPr lang="en-US" sz="2300" b="1" dirty="0" smtClean="0">
                <a:latin typeface="Trebuchet MS" pitchFamily="34" charset="0"/>
              </a:rPr>
              <a:t>User-centric definition of an ILL transaction</a:t>
            </a:r>
          </a:p>
          <a:p>
            <a:pPr eaLnBrk="1" hangingPunct="1">
              <a:lnSpc>
                <a:spcPct val="80000"/>
              </a:lnSpc>
              <a:spcBef>
                <a:spcPts val="1882"/>
              </a:spcBef>
              <a:defRPr/>
            </a:pPr>
            <a:r>
              <a:rPr lang="en-US" sz="2300" b="1" dirty="0" smtClean="0">
                <a:latin typeface="Trebuchet MS" pitchFamily="34" charset="0"/>
              </a:rPr>
              <a:t>No library-to-library charges </a:t>
            </a:r>
          </a:p>
          <a:p>
            <a:pPr eaLnBrk="1" hangingPunct="1">
              <a:lnSpc>
                <a:spcPct val="80000"/>
              </a:lnSpc>
              <a:spcBef>
                <a:spcPts val="1882"/>
              </a:spcBef>
              <a:defRPr/>
            </a:pPr>
            <a:r>
              <a:rPr lang="en-US" sz="2300" b="1" dirty="0" smtClean="0">
                <a:latin typeface="Trebuchet MS" pitchFamily="34" charset="0"/>
              </a:rPr>
              <a:t>Extensive sharing of </a:t>
            </a:r>
            <a:r>
              <a:rPr lang="en-US" sz="2300" b="1" dirty="0" err="1" smtClean="0">
                <a:latin typeface="Trebuchet MS" pitchFamily="34" charset="0"/>
              </a:rPr>
              <a:t>eJournals</a:t>
            </a:r>
            <a:r>
              <a:rPr lang="en-US" sz="2300" b="1" dirty="0" smtClean="0">
                <a:latin typeface="Trebuchet MS" pitchFamily="34" charset="0"/>
              </a:rPr>
              <a:t> </a:t>
            </a:r>
          </a:p>
          <a:p>
            <a:pPr eaLnBrk="1" hangingPunct="1">
              <a:lnSpc>
                <a:spcPct val="80000"/>
              </a:lnSpc>
              <a:spcBef>
                <a:spcPts val="1882"/>
              </a:spcBef>
              <a:defRPr/>
            </a:pPr>
            <a:r>
              <a:rPr lang="en-US" sz="2300" b="1" dirty="0" smtClean="0">
                <a:latin typeface="Trebuchet MS" pitchFamily="34" charset="0"/>
              </a:rPr>
              <a:t>Very nimble organization—move quickly to seize opportunities </a:t>
            </a:r>
          </a:p>
          <a:p>
            <a:pPr eaLnBrk="1" hangingPunct="1">
              <a:lnSpc>
                <a:spcPct val="80000"/>
              </a:lnSpc>
              <a:spcBef>
                <a:spcPts val="1882"/>
              </a:spcBef>
              <a:defRPr/>
            </a:pPr>
            <a:endParaRPr lang="en-US" sz="2300" b="1" dirty="0" smtClean="0">
              <a:latin typeface="Trebuchet MS" pitchFamily="34" charset="0"/>
            </a:endParaRPr>
          </a:p>
        </p:txBody>
      </p:sp>
      <p:sp>
        <p:nvSpPr>
          <p:cNvPr id="4" name="Slide Number Placeholder 1"/>
          <p:cNvSpPr>
            <a:spLocks noGrp="1"/>
          </p:cNvSpPr>
          <p:nvPr>
            <p:ph type="sldNum" sz="quarter" idx="12"/>
          </p:nvPr>
        </p:nvSpPr>
        <p:spPr>
          <a:xfrm>
            <a:off x="8081010" y="6577882"/>
            <a:ext cx="400050" cy="254265"/>
          </a:xfrm>
        </p:spPr>
        <p:txBody>
          <a:bodyPr/>
          <a:lstStyle/>
          <a:p>
            <a:pPr algn="r" rtl="0" fontAlgn="base">
              <a:spcBef>
                <a:spcPct val="0"/>
              </a:spcBef>
              <a:spcAft>
                <a:spcPct val="0"/>
              </a:spcAft>
              <a:defRPr/>
            </a:pPr>
            <a:fld id="{DB14658E-85CB-44F1-A220-81B484CBC21D}" type="slidenum">
              <a:rPr lang="en-US" sz="900">
                <a:latin typeface="Trebuchet MS" pitchFamily="34" charset="0"/>
                <a:cs typeface="Arial"/>
              </a:rPr>
              <a:pPr algn="r" rtl="0" fontAlgn="base">
                <a:spcBef>
                  <a:spcPct val="0"/>
                </a:spcBef>
                <a:spcAft>
                  <a:spcPct val="0"/>
                </a:spcAft>
                <a:defRPr/>
              </a:pPr>
              <a:t>8</a:t>
            </a:fld>
            <a:endParaRPr lang="en-US" sz="900" dirty="0">
              <a:latin typeface="Trebuchet MS" pitchFamily="34" charset="0"/>
              <a:cs typeface="Arial"/>
            </a:endParaRPr>
          </a:p>
        </p:txBody>
      </p:sp>
      <p:grpSp>
        <p:nvGrpSpPr>
          <p:cNvPr id="2" name="Group 17"/>
          <p:cNvGrpSpPr>
            <a:grpSpLocks/>
          </p:cNvGrpSpPr>
          <p:nvPr/>
        </p:nvGrpSpPr>
        <p:grpSpPr bwMode="auto">
          <a:xfrm>
            <a:off x="80010" y="6498630"/>
            <a:ext cx="9441180" cy="381399"/>
            <a:chOff x="76200" y="6248400"/>
            <a:chExt cx="8991600" cy="365760"/>
          </a:xfrm>
        </p:grpSpPr>
        <p:sp>
          <p:nvSpPr>
            <p:cNvPr id="69644" name="Text Box 6"/>
            <p:cNvSpPr txBox="1">
              <a:spLocks noChangeArrowheads="1"/>
            </p:cNvSpPr>
            <p:nvPr/>
          </p:nvSpPr>
          <p:spPr bwMode="auto">
            <a:xfrm>
              <a:off x="8534400" y="6283656"/>
              <a:ext cx="533400" cy="200399"/>
            </a:xfrm>
            <a:prstGeom prst="rect">
              <a:avLst/>
            </a:prstGeom>
            <a:noFill/>
            <a:ln w="9525" algn="ctr">
              <a:noFill/>
              <a:miter lim="800000"/>
              <a:headEnd/>
              <a:tailEnd/>
            </a:ln>
          </p:spPr>
          <p:txBody>
            <a:bodyPr>
              <a:spAutoFit/>
            </a:bodyPr>
            <a:lstStyle/>
            <a:p>
              <a:pPr marL="358425" indent="-358425" algn="ctr" fontAlgn="base">
                <a:lnSpc>
                  <a:spcPct val="75000"/>
                </a:lnSpc>
                <a:spcBef>
                  <a:spcPct val="0"/>
                </a:spcBef>
                <a:spcAft>
                  <a:spcPct val="0"/>
                </a:spcAft>
              </a:pPr>
              <a:endParaRPr lang="en-US" sz="1000" b="1" dirty="0">
                <a:solidFill>
                  <a:srgbClr val="000000"/>
                </a:solidFill>
                <a:latin typeface="Times New Roman" pitchFamily="18" charset="0"/>
                <a:cs typeface="Times New Roman" pitchFamily="18" charset="0"/>
              </a:endParaRPr>
            </a:p>
          </p:txBody>
        </p:sp>
        <p:grpSp>
          <p:nvGrpSpPr>
            <p:cNvPr id="3" name="Group 17"/>
            <p:cNvGrpSpPr>
              <a:grpSpLocks/>
            </p:cNvGrpSpPr>
            <p:nvPr/>
          </p:nvGrpSpPr>
          <p:grpSpPr bwMode="auto">
            <a:xfrm>
              <a:off x="76200" y="6248400"/>
              <a:ext cx="8451314" cy="365760"/>
              <a:chOff x="304800" y="6331902"/>
              <a:chExt cx="8451314" cy="365760"/>
            </a:xfrm>
          </p:grpSpPr>
          <p:sp>
            <p:nvSpPr>
              <p:cNvPr id="69646" name="Line 31"/>
              <p:cNvSpPr>
                <a:spLocks noChangeShapeType="1"/>
              </p:cNvSpPr>
              <p:nvPr/>
            </p:nvSpPr>
            <p:spPr bwMode="auto">
              <a:xfrm>
                <a:off x="304800" y="6507162"/>
                <a:ext cx="7772400" cy="0"/>
              </a:xfrm>
              <a:prstGeom prst="line">
                <a:avLst/>
              </a:prstGeom>
              <a:noFill/>
              <a:ln w="9525">
                <a:solidFill>
                  <a:srgbClr val="E88733"/>
                </a:solidFill>
                <a:round/>
                <a:headEnd/>
                <a:tailEnd/>
              </a:ln>
            </p:spPr>
            <p:txBody>
              <a:bodyPr wrap="none" anchor="ctr"/>
              <a:lstStyle/>
              <a:p>
                <a:pPr algn="l" rtl="0" fontAlgn="base">
                  <a:spcBef>
                    <a:spcPct val="0"/>
                  </a:spcBef>
                  <a:spcAft>
                    <a:spcPct val="0"/>
                  </a:spcAft>
                </a:pPr>
                <a:endParaRPr lang="en-US" sz="4800" b="1" dirty="0">
                  <a:solidFill>
                    <a:srgbClr val="FFFFFF"/>
                  </a:solidFill>
                  <a:latin typeface="Garamond" pitchFamily="18" charset="0"/>
                  <a:cs typeface="Times New Roman" pitchFamily="18" charset="0"/>
                </a:endParaRPr>
              </a:p>
            </p:txBody>
          </p:sp>
          <p:pic>
            <p:nvPicPr>
              <p:cNvPr id="69647" name="Picture 11" descr="logo copy.jpg"/>
              <p:cNvPicPr>
                <a:picLocks noChangeAspect="1"/>
              </p:cNvPicPr>
              <p:nvPr/>
            </p:nvPicPr>
            <p:blipFill>
              <a:blip r:embed="rId4"/>
              <a:srcRect/>
              <a:stretch>
                <a:fillRect/>
              </a:stretch>
            </p:blipFill>
            <p:spPr bwMode="auto">
              <a:xfrm>
                <a:off x="8315326" y="6331902"/>
                <a:ext cx="440788" cy="365760"/>
              </a:xfrm>
              <a:prstGeom prst="rect">
                <a:avLst/>
              </a:prstGeom>
              <a:noFill/>
              <a:ln w="9525">
                <a:noFill/>
                <a:miter lim="800000"/>
                <a:headEnd/>
                <a:tailEnd/>
              </a:ln>
            </p:spPr>
          </p:pic>
        </p:grpSp>
      </p:grpSp>
      <p:grpSp>
        <p:nvGrpSpPr>
          <p:cNvPr id="6" name="Group 26"/>
          <p:cNvGrpSpPr>
            <a:grpSpLocks/>
          </p:cNvGrpSpPr>
          <p:nvPr/>
        </p:nvGrpSpPr>
        <p:grpSpPr bwMode="auto">
          <a:xfrm>
            <a:off x="0" y="-165107"/>
            <a:ext cx="9601200" cy="1433132"/>
            <a:chOff x="0" y="-152400"/>
            <a:chExt cx="9144000" cy="1377950"/>
          </a:xfrm>
        </p:grpSpPr>
        <p:grpSp>
          <p:nvGrpSpPr>
            <p:cNvPr id="7" name="Group 16"/>
            <p:cNvGrpSpPr>
              <a:grpSpLocks/>
            </p:cNvGrpSpPr>
            <p:nvPr/>
          </p:nvGrpSpPr>
          <p:grpSpPr bwMode="auto">
            <a:xfrm>
              <a:off x="0" y="-152400"/>
              <a:ext cx="9144000" cy="1377950"/>
              <a:chOff x="0" y="-152400"/>
              <a:chExt cx="9144000" cy="1377950"/>
            </a:xfrm>
          </p:grpSpPr>
          <p:sp>
            <p:nvSpPr>
              <p:cNvPr id="15" name="Rectangle 15"/>
              <p:cNvSpPr>
                <a:spLocks noChangeArrowheads="1"/>
              </p:cNvSpPr>
              <p:nvPr/>
            </p:nvSpPr>
            <p:spPr bwMode="auto">
              <a:xfrm>
                <a:off x="0" y="0"/>
                <a:ext cx="9144000" cy="914400"/>
              </a:xfrm>
              <a:prstGeom prst="rect">
                <a:avLst/>
              </a:prstGeom>
              <a:solidFill>
                <a:srgbClr val="383855"/>
              </a:solidFill>
              <a:ln w="9525">
                <a:noFill/>
                <a:miter lim="800000"/>
                <a:headEnd/>
                <a:tailEnd/>
              </a:ln>
              <a:effectLst>
                <a:outerShdw dist="25400" dir="5400000" algn="ctr" rotWithShape="0">
                  <a:schemeClr val="bg2"/>
                </a:outerShdw>
              </a:effectLst>
            </p:spPr>
            <p:txBody>
              <a:bodyPr wrap="none" anchor="ctr"/>
              <a:lstStyle/>
              <a:p>
                <a:pPr algn="l" rtl="0" eaLnBrk="0" fontAlgn="base" hangingPunct="0">
                  <a:spcBef>
                    <a:spcPct val="0"/>
                  </a:spcBef>
                  <a:spcAft>
                    <a:spcPct val="0"/>
                  </a:spcAft>
                  <a:buFontTx/>
                  <a:buChar char="•"/>
                  <a:defRPr/>
                </a:pPr>
                <a:endParaRPr lang="en-US" sz="3300" b="1" dirty="0">
                  <a:solidFill>
                    <a:srgbClr val="000000"/>
                  </a:solidFill>
                  <a:latin typeface="Arial" charset="0"/>
                  <a:ea typeface="ＭＳ Ｐゴシック" pitchFamily="-32" charset="-128"/>
                  <a:cs typeface="Arial"/>
                </a:endParaRPr>
              </a:p>
            </p:txBody>
          </p:sp>
          <p:pic>
            <p:nvPicPr>
              <p:cNvPr id="69643" name="Picture 20" descr="IDS final logo for PP"/>
              <p:cNvPicPr>
                <a:picLocks noChangeAspect="1" noChangeArrowheads="1"/>
              </p:cNvPicPr>
              <p:nvPr/>
            </p:nvPicPr>
            <p:blipFill>
              <a:blip r:embed="rId5">
                <a:clrChange>
                  <a:clrFrom>
                    <a:srgbClr val="41415D"/>
                  </a:clrFrom>
                  <a:clrTo>
                    <a:srgbClr val="41415D">
                      <a:alpha val="0"/>
                    </a:srgbClr>
                  </a:clrTo>
                </a:clrChange>
              </a:blip>
              <a:srcRect/>
              <a:stretch>
                <a:fillRect/>
              </a:stretch>
            </p:blipFill>
            <p:spPr bwMode="auto">
              <a:xfrm>
                <a:off x="152400" y="-152400"/>
                <a:ext cx="2819400" cy="1377950"/>
              </a:xfrm>
              <a:prstGeom prst="rect">
                <a:avLst/>
              </a:prstGeom>
              <a:noFill/>
              <a:ln w="9525">
                <a:noFill/>
                <a:miter lim="800000"/>
                <a:headEnd/>
                <a:tailEnd/>
              </a:ln>
            </p:spPr>
          </p:pic>
        </p:grpSp>
        <p:cxnSp>
          <p:nvCxnSpPr>
            <p:cNvPr id="69641" name="Straight Connector 19"/>
            <p:cNvCxnSpPr>
              <a:cxnSpLocks noChangeShapeType="1"/>
            </p:cNvCxnSpPr>
            <p:nvPr/>
          </p:nvCxnSpPr>
          <p:spPr bwMode="auto">
            <a:xfrm>
              <a:off x="0" y="914400"/>
              <a:ext cx="9144000" cy="1588"/>
            </a:xfrm>
            <a:prstGeom prst="line">
              <a:avLst/>
            </a:prstGeom>
            <a:noFill/>
            <a:ln w="41275" algn="ctr">
              <a:solidFill>
                <a:srgbClr val="41405C"/>
              </a:solidFill>
              <a:round/>
              <a:headEnd/>
              <a:tailEnd/>
            </a:ln>
          </p:spPr>
        </p:cxnSp>
      </p:grpSp>
      <p:sp>
        <p:nvSpPr>
          <p:cNvPr id="69639" name="Text Box 27"/>
          <p:cNvSpPr txBox="1">
            <a:spLocks noChangeArrowheads="1"/>
          </p:cNvSpPr>
          <p:nvPr/>
        </p:nvSpPr>
        <p:spPr bwMode="auto">
          <a:xfrm>
            <a:off x="400050" y="6736380"/>
            <a:ext cx="3200400" cy="239406"/>
          </a:xfrm>
          <a:prstGeom prst="rect">
            <a:avLst/>
          </a:prstGeom>
          <a:noFill/>
          <a:ln w="9525">
            <a:noFill/>
            <a:miter lim="800000"/>
            <a:headEnd/>
            <a:tailEnd/>
          </a:ln>
        </p:spPr>
        <p:txBody>
          <a:bodyPr lIns="0" tIns="47790" rIns="95580" bIns="47790">
            <a:spAutoFit/>
          </a:bodyPr>
          <a:lstStyle/>
          <a:p>
            <a:pPr algn="l" rtl="0" eaLnBrk="0" fontAlgn="base" hangingPunct="0">
              <a:spcBef>
                <a:spcPct val="50000"/>
              </a:spcBef>
              <a:spcAft>
                <a:spcPct val="0"/>
              </a:spcAft>
            </a:pPr>
            <a:r>
              <a:rPr lang="en-US" sz="900" b="1" dirty="0">
                <a:solidFill>
                  <a:srgbClr val="373952"/>
                </a:solidFill>
                <a:latin typeface="Arial" pitchFamily="34" charset="0"/>
                <a:ea typeface="ＭＳ Ｐゴシック"/>
                <a:cs typeface="ＭＳ Ｐゴシック"/>
              </a:rPr>
              <a:t>2009</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06498" name="Rectangle 12"/>
          <p:cNvSpPr>
            <a:spLocks noChangeArrowheads="1"/>
          </p:cNvSpPr>
          <p:nvPr/>
        </p:nvSpPr>
        <p:spPr bwMode="auto">
          <a:xfrm>
            <a:off x="0" y="0"/>
            <a:ext cx="9601200" cy="1806935"/>
          </a:xfrm>
          <a:prstGeom prst="rect">
            <a:avLst/>
          </a:prstGeom>
          <a:solidFill>
            <a:srgbClr val="41405C"/>
          </a:solidFill>
          <a:ln w="9525" algn="ctr">
            <a:noFill/>
            <a:round/>
            <a:headEnd/>
            <a:tailEnd/>
          </a:ln>
        </p:spPr>
        <p:txBody>
          <a:bodyPr lIns="95580" tIns="47790" rIns="95580" bIns="47790"/>
          <a:lstStyle/>
          <a:p>
            <a:pPr marL="358425" indent="-358425">
              <a:spcBef>
                <a:spcPct val="30000"/>
              </a:spcBef>
              <a:buFontTx/>
              <a:buChar char="•"/>
            </a:pPr>
            <a:endParaRPr lang="en-US" dirty="0"/>
          </a:p>
        </p:txBody>
      </p:sp>
      <p:grpSp>
        <p:nvGrpSpPr>
          <p:cNvPr id="2" name="Group 13"/>
          <p:cNvGrpSpPr>
            <a:grpSpLocks/>
          </p:cNvGrpSpPr>
          <p:nvPr/>
        </p:nvGrpSpPr>
        <p:grpSpPr bwMode="auto">
          <a:xfrm>
            <a:off x="320044" y="6586138"/>
            <a:ext cx="8874443" cy="379747"/>
            <a:chOff x="304800" y="6225540"/>
            <a:chExt cx="8451314" cy="365760"/>
          </a:xfrm>
        </p:grpSpPr>
        <p:sp>
          <p:nvSpPr>
            <p:cNvPr id="106506" name="Line 31"/>
            <p:cNvSpPr>
              <a:spLocks noChangeShapeType="1"/>
            </p:cNvSpPr>
            <p:nvPr/>
          </p:nvSpPr>
          <p:spPr bwMode="auto">
            <a:xfrm>
              <a:off x="304800" y="6400802"/>
              <a:ext cx="7772400" cy="0"/>
            </a:xfrm>
            <a:prstGeom prst="line">
              <a:avLst/>
            </a:prstGeom>
            <a:noFill/>
            <a:ln w="9525">
              <a:solidFill>
                <a:srgbClr val="E88733"/>
              </a:solidFill>
              <a:round/>
              <a:headEnd/>
              <a:tailEnd/>
            </a:ln>
          </p:spPr>
          <p:txBody>
            <a:bodyPr wrap="none" anchor="ctr"/>
            <a:lstStyle/>
            <a:p>
              <a:endParaRPr lang="en-US"/>
            </a:p>
          </p:txBody>
        </p:sp>
        <p:pic>
          <p:nvPicPr>
            <p:cNvPr id="106507" name="Picture 15" descr="logo copy.jpg"/>
            <p:cNvPicPr>
              <a:picLocks noChangeAspect="1"/>
            </p:cNvPicPr>
            <p:nvPr/>
          </p:nvPicPr>
          <p:blipFill>
            <a:blip r:embed="rId4"/>
            <a:srcRect/>
            <a:stretch>
              <a:fillRect/>
            </a:stretch>
          </p:blipFill>
          <p:spPr bwMode="auto">
            <a:xfrm>
              <a:off x="8315326" y="6225540"/>
              <a:ext cx="440788" cy="365760"/>
            </a:xfrm>
            <a:prstGeom prst="rect">
              <a:avLst/>
            </a:prstGeom>
            <a:noFill/>
            <a:ln w="9525">
              <a:noFill/>
              <a:miter lim="800000"/>
              <a:headEnd/>
              <a:tailEnd/>
            </a:ln>
          </p:spPr>
        </p:pic>
      </p:grpSp>
      <p:sp>
        <p:nvSpPr>
          <p:cNvPr id="106501" name="Slide Number Placeholder 1"/>
          <p:cNvSpPr txBox="1">
            <a:spLocks/>
          </p:cNvSpPr>
          <p:nvPr/>
        </p:nvSpPr>
        <p:spPr bwMode="auto">
          <a:xfrm>
            <a:off x="8401050" y="6657134"/>
            <a:ext cx="400050" cy="254265"/>
          </a:xfrm>
          <a:prstGeom prst="rect">
            <a:avLst/>
          </a:prstGeom>
          <a:noFill/>
          <a:ln w="9525">
            <a:noFill/>
            <a:miter lim="800000"/>
            <a:headEnd/>
            <a:tailEnd/>
          </a:ln>
        </p:spPr>
        <p:txBody>
          <a:bodyPr lIns="95580" tIns="47790" rIns="95580" bIns="47790"/>
          <a:lstStyle/>
          <a:p>
            <a:pPr algn="r"/>
            <a:fld id="{E47BE272-E640-430D-BC5A-ECE3D762B737}" type="slidenum">
              <a:rPr lang="en-US" sz="900">
                <a:latin typeface="Trebuchet MS" pitchFamily="34" charset="0"/>
                <a:cs typeface="Arial" pitchFamily="34" charset="0"/>
              </a:rPr>
              <a:pPr algn="r"/>
              <a:t>9</a:t>
            </a:fld>
            <a:endParaRPr lang="en-US" sz="900" dirty="0">
              <a:latin typeface="Trebuchet MS" pitchFamily="34" charset="0"/>
              <a:cs typeface="Arial" pitchFamily="34" charset="0"/>
            </a:endParaRPr>
          </a:p>
        </p:txBody>
      </p:sp>
      <p:sp>
        <p:nvSpPr>
          <p:cNvPr id="106503" name="Rectangle 17"/>
          <p:cNvSpPr>
            <a:spLocks noChangeArrowheads="1"/>
          </p:cNvSpPr>
          <p:nvPr/>
        </p:nvSpPr>
        <p:spPr bwMode="auto">
          <a:xfrm>
            <a:off x="0" y="2773808"/>
            <a:ext cx="9601200" cy="1822785"/>
          </a:xfrm>
          <a:prstGeom prst="rect">
            <a:avLst/>
          </a:prstGeom>
          <a:noFill/>
          <a:ln w="9525" algn="ctr">
            <a:noFill/>
            <a:round/>
            <a:headEnd/>
            <a:tailEnd/>
          </a:ln>
        </p:spPr>
        <p:txBody>
          <a:bodyPr lIns="95580" tIns="47790" rIns="95580" bIns="47790"/>
          <a:lstStyle/>
          <a:p>
            <a:pPr marL="358425" indent="-358425">
              <a:spcBef>
                <a:spcPct val="30000"/>
              </a:spcBef>
              <a:buFontTx/>
              <a:buChar char="•"/>
            </a:pPr>
            <a:endParaRPr lang="en-US" dirty="0"/>
          </a:p>
        </p:txBody>
      </p:sp>
      <p:pic>
        <p:nvPicPr>
          <p:cNvPr id="106504" name="Picture 9" descr="logo_blog.gif"/>
          <p:cNvPicPr>
            <a:picLocks noChangeAspect="1"/>
          </p:cNvPicPr>
          <p:nvPr/>
        </p:nvPicPr>
        <p:blipFill>
          <a:blip r:embed="rId5"/>
          <a:srcRect r="80392" b="1961"/>
          <a:stretch>
            <a:fillRect/>
          </a:stretch>
        </p:blipFill>
        <p:spPr bwMode="auto">
          <a:xfrm>
            <a:off x="160020" y="118877"/>
            <a:ext cx="1200150" cy="1585031"/>
          </a:xfrm>
          <a:prstGeom prst="rect">
            <a:avLst/>
          </a:prstGeom>
          <a:noFill/>
          <a:ln w="9525">
            <a:noFill/>
            <a:miter lim="800000"/>
            <a:headEnd/>
            <a:tailEnd/>
          </a:ln>
        </p:spPr>
      </p:pic>
      <p:sp>
        <p:nvSpPr>
          <p:cNvPr id="106505" name="TextBox 10"/>
          <p:cNvSpPr txBox="1">
            <a:spLocks noChangeArrowheads="1"/>
          </p:cNvSpPr>
          <p:nvPr/>
        </p:nvSpPr>
        <p:spPr bwMode="auto">
          <a:xfrm>
            <a:off x="1456854" y="407820"/>
            <a:ext cx="7904321" cy="992305"/>
          </a:xfrm>
          <a:prstGeom prst="rect">
            <a:avLst/>
          </a:prstGeom>
          <a:noFill/>
          <a:ln w="9525">
            <a:noFill/>
            <a:miter lim="800000"/>
            <a:headEnd/>
            <a:tailEnd/>
          </a:ln>
        </p:spPr>
        <p:txBody>
          <a:bodyPr lIns="95580" tIns="47790" rIns="95580" bIns="47790">
            <a:spAutoFit/>
          </a:bodyPr>
          <a:lstStyle/>
          <a:p>
            <a:r>
              <a:rPr lang="en-US" sz="5600" dirty="0">
                <a:solidFill>
                  <a:schemeClr val="bg1"/>
                </a:solidFill>
                <a:latin typeface="Georgia" pitchFamily="18" charset="0"/>
              </a:rPr>
              <a:t>IDS</a:t>
            </a:r>
            <a:r>
              <a:rPr lang="en-US" sz="5600" dirty="0">
                <a:solidFill>
                  <a:srgbClr val="FF8500"/>
                </a:solidFill>
                <a:latin typeface="Georgia" pitchFamily="18" charset="0"/>
              </a:rPr>
              <a:t> PROJECT.ORG</a:t>
            </a:r>
          </a:p>
        </p:txBody>
      </p:sp>
      <p:sp>
        <p:nvSpPr>
          <p:cNvPr id="12" name="Text Box 27"/>
          <p:cNvSpPr txBox="1">
            <a:spLocks noChangeArrowheads="1"/>
          </p:cNvSpPr>
          <p:nvPr/>
        </p:nvSpPr>
        <p:spPr bwMode="auto">
          <a:xfrm>
            <a:off x="320040" y="6736380"/>
            <a:ext cx="1280160" cy="224072"/>
          </a:xfrm>
          <a:prstGeom prst="rect">
            <a:avLst/>
          </a:prstGeom>
          <a:noFill/>
          <a:ln w="9525">
            <a:noFill/>
            <a:miter lim="800000"/>
            <a:headEnd/>
            <a:tailEnd/>
          </a:ln>
        </p:spPr>
        <p:txBody>
          <a:bodyPr lIns="0" tIns="47790" rIns="95580" bIns="47790">
            <a:spAutoFit/>
          </a:bodyPr>
          <a:lstStyle/>
          <a:p>
            <a:pPr eaLnBrk="0" hangingPunct="0">
              <a:spcBef>
                <a:spcPct val="50000"/>
              </a:spcBef>
            </a:pPr>
            <a:r>
              <a:rPr lang="en-US" sz="800" dirty="0" smtClean="0">
                <a:solidFill>
                  <a:srgbClr val="373952"/>
                </a:solidFill>
                <a:latin typeface="Trebuchet MS" pitchFamily="34" charset="0"/>
                <a:ea typeface="ＭＳ Ｐゴシック"/>
                <a:cs typeface="ＭＳ Ｐゴシック"/>
              </a:rPr>
              <a:t>2009</a:t>
            </a:r>
            <a:endParaRPr lang="en-US" sz="800" dirty="0">
              <a:solidFill>
                <a:srgbClr val="373952"/>
              </a:solidFill>
              <a:latin typeface="Trebuchet MS" pitchFamily="34" charset="0"/>
              <a:ea typeface="ＭＳ Ｐゴシック"/>
              <a:cs typeface="ＭＳ Ｐゴシック"/>
            </a:endParaRPr>
          </a:p>
        </p:txBody>
      </p:sp>
      <p:sp>
        <p:nvSpPr>
          <p:cNvPr id="13" name="Rectangle 2"/>
          <p:cNvSpPr>
            <a:spLocks noGrp="1" noChangeArrowheads="1"/>
          </p:cNvSpPr>
          <p:nvPr>
            <p:ph idx="1"/>
          </p:nvPr>
        </p:nvSpPr>
        <p:spPr>
          <a:xfrm>
            <a:off x="640080" y="2456797"/>
            <a:ext cx="8561070" cy="4438086"/>
          </a:xfrm>
        </p:spPr>
        <p:txBody>
          <a:bodyPr/>
          <a:lstStyle/>
          <a:p>
            <a:pPr marL="0" indent="0" eaLnBrk="1" hangingPunct="1">
              <a:spcBef>
                <a:spcPct val="0"/>
              </a:spcBef>
              <a:buNone/>
            </a:pPr>
            <a:r>
              <a:rPr lang="en-US" sz="3500" dirty="0" smtClean="0">
                <a:latin typeface="Trebuchet MS" pitchFamily="34" charset="0"/>
              </a:rPr>
              <a:t>Do we have the individual and collective will to meet today’s users’ demands for information by dramatically transforming the current operations within our individual libraries—and by radically reshaping the historic organizational relationships among our libraries?</a:t>
            </a:r>
          </a:p>
        </p:txBody>
      </p:sp>
    </p:spTree>
  </p:cSld>
  <p:clrMapOvr>
    <a:masterClrMapping/>
  </p:clrMapOvr>
  <p:transition/>
  <p:timing>
    <p:tnLst>
      <p:par>
        <p:cTn id="1" dur="indefinite" restart="never" nodeType="tmRoot"/>
      </p:par>
    </p:tnLst>
  </p:timing>
</p:sld>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_IDS Design">
  <a:themeElements>
    <a:clrScheme name="ID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DS Design">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30000"/>
          </a:spcBef>
          <a:spcAft>
            <a:spcPct val="0"/>
          </a:spcAft>
          <a:buClrTx/>
          <a:buSzTx/>
          <a:buFontTx/>
          <a:buChar char="•"/>
          <a:tabLst/>
          <a:defRPr kumimoji="0" lang="en-US" sz="4600" b="1" i="0" u="none" strike="noStrike" cap="none" normalizeH="0" baseline="0" smtClean="0">
            <a:ln>
              <a:noFill/>
            </a:ln>
            <a:solidFill>
              <a:schemeClr val="bg1"/>
            </a:solidFill>
            <a:effectLst/>
            <a:latin typeface="Garamond" pitchFamily="18" charset="0"/>
            <a:cs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30000"/>
          </a:spcBef>
          <a:spcAft>
            <a:spcPct val="0"/>
          </a:spcAft>
          <a:buClrTx/>
          <a:buSzTx/>
          <a:buFontTx/>
          <a:buChar char="•"/>
          <a:tabLst/>
          <a:defRPr kumimoji="0" lang="en-US" sz="4600" b="1" i="0" u="none" strike="noStrike" cap="none" normalizeH="0" baseline="0" smtClean="0">
            <a:ln>
              <a:noFill/>
            </a:ln>
            <a:solidFill>
              <a:schemeClr val="bg1"/>
            </a:solidFill>
            <a:effectLst/>
            <a:latin typeface="Garamond" pitchFamily="18" charset="0"/>
            <a:cs typeface="Times New Roman" pitchFamily="18" charset="0"/>
          </a:defRPr>
        </a:defPPr>
      </a:lstStyle>
    </a:lnDef>
  </a:objectDefaults>
  <a:extraClrSchemeLst>
    <a:extraClrScheme>
      <a:clrScheme name="ID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D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D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D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D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D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D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D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D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D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D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D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IDS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66FF33"/>
        </a:folHlink>
      </a:clrScheme>
      <a:clrMap bg1="lt1" tx1="dk1" bg2="lt2" tx2="dk2" accent1="accent1" accent2="accent2" accent3="accent3" accent4="accent4" accent5="accent5" accent6="accent6" hlink="hlink" folHlink="folHlink"/>
    </a:extraClrScheme>
    <a:extraClrScheme>
      <a:clrScheme name="IDS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66FF33"/>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8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30000"/>
          </a:spcBef>
          <a:spcAft>
            <a:spcPct val="0"/>
          </a:spcAft>
          <a:buClrTx/>
          <a:buSzTx/>
          <a:buFontTx/>
          <a:buChar char="•"/>
          <a:tabLst/>
          <a:defRPr kumimoji="0" lang="en-US" sz="4600" b="1" i="0" u="none" strike="noStrike" cap="none" normalizeH="0" baseline="0" smtClean="0">
            <a:ln>
              <a:noFill/>
            </a:ln>
            <a:solidFill>
              <a:schemeClr val="bg1"/>
            </a:solidFill>
            <a:effectLst/>
            <a:latin typeface="Garamond" pitchFamily="18" charset="0"/>
            <a:cs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30000"/>
          </a:spcBef>
          <a:spcAft>
            <a:spcPct val="0"/>
          </a:spcAft>
          <a:buClrTx/>
          <a:buSzTx/>
          <a:buFontTx/>
          <a:buChar char="•"/>
          <a:tabLst/>
          <a:defRPr kumimoji="0" lang="en-US" sz="4600" b="1" i="0" u="none" strike="noStrike" cap="none" normalizeH="0" baseline="0" smtClean="0">
            <a:ln>
              <a:noFill/>
            </a:ln>
            <a:solidFill>
              <a:schemeClr val="bg1"/>
            </a:solidFill>
            <a:effectLst/>
            <a:latin typeface="Garamond" pitchFamily="18" charset="0"/>
            <a:cs typeface="Times New Roman" pitchFamily="18"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30000"/>
          </a:spcBef>
          <a:spcAft>
            <a:spcPct val="0"/>
          </a:spcAft>
          <a:buClrTx/>
          <a:buSzTx/>
          <a:buFontTx/>
          <a:buChar char="•"/>
          <a:tabLst/>
          <a:defRPr kumimoji="0" lang="en-US" sz="4600" b="1" i="0" u="none" strike="noStrike" cap="none" normalizeH="0" baseline="0" smtClean="0">
            <a:ln>
              <a:noFill/>
            </a:ln>
            <a:solidFill>
              <a:schemeClr val="bg1"/>
            </a:solidFill>
            <a:effectLst/>
            <a:latin typeface="Garamond" pitchFamily="18" charset="0"/>
            <a:cs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30000"/>
          </a:spcBef>
          <a:spcAft>
            <a:spcPct val="0"/>
          </a:spcAft>
          <a:buClrTx/>
          <a:buSzTx/>
          <a:buFontTx/>
          <a:buChar char="•"/>
          <a:tabLst/>
          <a:defRPr kumimoji="0" lang="en-US" sz="4600" b="1" i="0" u="none" strike="noStrike" cap="none" normalizeH="0" baseline="0" smtClean="0">
            <a:ln>
              <a:noFill/>
            </a:ln>
            <a:solidFill>
              <a:schemeClr val="bg1"/>
            </a:solidFill>
            <a:effectLst/>
            <a:latin typeface="Garamond" pitchFamily="18" charset="0"/>
            <a:cs typeface="Times New Roman" pitchFamily="18"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30000"/>
          </a:spcBef>
          <a:spcAft>
            <a:spcPct val="0"/>
          </a:spcAft>
          <a:buClrTx/>
          <a:buSzTx/>
          <a:buFontTx/>
          <a:buChar char="•"/>
          <a:tabLst/>
          <a:defRPr kumimoji="0" lang="en-US" sz="4600" b="1" i="0" u="none" strike="noStrike" cap="none" normalizeH="0" baseline="0" smtClean="0">
            <a:ln>
              <a:noFill/>
            </a:ln>
            <a:solidFill>
              <a:schemeClr val="bg1"/>
            </a:solidFill>
            <a:effectLst/>
            <a:latin typeface="Garamond" pitchFamily="18" charset="0"/>
            <a:cs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30000"/>
          </a:spcBef>
          <a:spcAft>
            <a:spcPct val="0"/>
          </a:spcAft>
          <a:buClrTx/>
          <a:buSzTx/>
          <a:buFontTx/>
          <a:buChar char="•"/>
          <a:tabLst/>
          <a:defRPr kumimoji="0" lang="en-US" sz="4600" b="1" i="0" u="none" strike="noStrike" cap="none" normalizeH="0" baseline="0" smtClean="0">
            <a:ln>
              <a:noFill/>
            </a:ln>
            <a:solidFill>
              <a:schemeClr val="bg1"/>
            </a:solidFill>
            <a:effectLst/>
            <a:latin typeface="Garamond" pitchFamily="18" charset="0"/>
            <a:cs typeface="Times New Roman" pitchFamily="18"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9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00"/>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342900" marR="0" indent="-342900" algn="l" defTabSz="914400" rtl="0" eaLnBrk="1" fontAlgn="base" latinLnBrk="0" hangingPunct="1">
          <a:lnSpc>
            <a:spcPct val="100000"/>
          </a:lnSpc>
          <a:spcBef>
            <a:spcPct val="30000"/>
          </a:spcBef>
          <a:spcAft>
            <a:spcPct val="0"/>
          </a:spcAft>
          <a:buClrTx/>
          <a:buSzTx/>
          <a:buFontTx/>
          <a:buChar char="•"/>
          <a:tabLst/>
          <a:defRPr kumimoji="0" sz="4600" b="1" i="0" u="none" strike="noStrike" cap="none" normalizeH="0" baseline="0" dirty="0" smtClean="0">
            <a:ln>
              <a:noFill/>
            </a:ln>
            <a:solidFill>
              <a:schemeClr val="bg1"/>
            </a:solidFill>
            <a:effectLst/>
            <a:latin typeface="Garamond" pitchFamily="18" charset="0"/>
            <a:cs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30000"/>
          </a:spcBef>
          <a:spcAft>
            <a:spcPct val="0"/>
          </a:spcAft>
          <a:buClrTx/>
          <a:buSzTx/>
          <a:buFontTx/>
          <a:buChar char="•"/>
          <a:tabLst/>
          <a:defRPr kumimoji="0" lang="en-US" sz="4600" b="1" i="0" u="none" strike="noStrike" cap="none" normalizeH="0" baseline="0" smtClean="0">
            <a:ln>
              <a:noFill/>
            </a:ln>
            <a:solidFill>
              <a:schemeClr val="bg1"/>
            </a:solidFill>
            <a:effectLst/>
            <a:latin typeface="Garamond" pitchFamily="18" charset="0"/>
            <a:cs typeface="Times New Roman" pitchFamily="18"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30000"/>
          </a:spcBef>
          <a:spcAft>
            <a:spcPct val="0"/>
          </a:spcAft>
          <a:buClrTx/>
          <a:buSzTx/>
          <a:buFontTx/>
          <a:buChar char="•"/>
          <a:tabLst/>
          <a:defRPr kumimoji="0" lang="en-US" sz="4600" b="1" i="0" u="none" strike="noStrike" cap="none" normalizeH="0" baseline="0" smtClean="0">
            <a:ln>
              <a:noFill/>
            </a:ln>
            <a:solidFill>
              <a:schemeClr val="bg1"/>
            </a:solidFill>
            <a:effectLst/>
            <a:latin typeface="Garamond" pitchFamily="18" charset="0"/>
            <a:cs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30000"/>
          </a:spcBef>
          <a:spcAft>
            <a:spcPct val="0"/>
          </a:spcAft>
          <a:buClrTx/>
          <a:buSzTx/>
          <a:buFontTx/>
          <a:buChar char="•"/>
          <a:tabLst/>
          <a:defRPr kumimoji="0" lang="en-US" sz="4600" b="1" i="0" u="none" strike="noStrike" cap="none" normalizeH="0" baseline="0" smtClean="0">
            <a:ln>
              <a:noFill/>
            </a:ln>
            <a:solidFill>
              <a:schemeClr val="bg1"/>
            </a:solidFill>
            <a:effectLst/>
            <a:latin typeface="Garamond" pitchFamily="18" charset="0"/>
            <a:cs typeface="Times New Roman" pitchFamily="18"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30000"/>
          </a:spcBef>
          <a:spcAft>
            <a:spcPct val="0"/>
          </a:spcAft>
          <a:buClrTx/>
          <a:buSzTx/>
          <a:buFontTx/>
          <a:buChar char="•"/>
          <a:tabLst/>
          <a:defRPr kumimoji="0" lang="en-US" sz="4600" b="1" i="0" u="none" strike="noStrike" cap="none" normalizeH="0" baseline="0" smtClean="0">
            <a:ln>
              <a:noFill/>
            </a:ln>
            <a:solidFill>
              <a:schemeClr val="bg1"/>
            </a:solidFill>
            <a:effectLst/>
            <a:latin typeface="Garamond" pitchFamily="18" charset="0"/>
            <a:cs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30000"/>
          </a:spcBef>
          <a:spcAft>
            <a:spcPct val="0"/>
          </a:spcAft>
          <a:buClrTx/>
          <a:buSzTx/>
          <a:buFontTx/>
          <a:buChar char="•"/>
          <a:tabLst/>
          <a:defRPr kumimoji="0" lang="en-US" sz="4600" b="1" i="0" u="none" strike="noStrike" cap="none" normalizeH="0" baseline="0" smtClean="0">
            <a:ln>
              <a:noFill/>
            </a:ln>
            <a:solidFill>
              <a:schemeClr val="bg1"/>
            </a:solidFill>
            <a:effectLst/>
            <a:latin typeface="Garamond" pitchFamily="18" charset="0"/>
            <a:cs typeface="Times New Roman" pitchFamily="18"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30000"/>
          </a:spcBef>
          <a:spcAft>
            <a:spcPct val="0"/>
          </a:spcAft>
          <a:buClrTx/>
          <a:buSzTx/>
          <a:buFontTx/>
          <a:buChar char="•"/>
          <a:tabLst/>
          <a:defRPr kumimoji="0" lang="en-US" sz="4600" b="1" i="0" u="none" strike="noStrike" cap="none" normalizeH="0" baseline="0" smtClean="0">
            <a:ln>
              <a:noFill/>
            </a:ln>
            <a:solidFill>
              <a:schemeClr val="bg1"/>
            </a:solidFill>
            <a:effectLst/>
            <a:latin typeface="Garamond" pitchFamily="18" charset="0"/>
            <a:cs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30000"/>
          </a:spcBef>
          <a:spcAft>
            <a:spcPct val="0"/>
          </a:spcAft>
          <a:buClrTx/>
          <a:buSzTx/>
          <a:buFontTx/>
          <a:buChar char="•"/>
          <a:tabLst/>
          <a:defRPr kumimoji="0" lang="en-US" sz="4600" b="1" i="0" u="none" strike="noStrike" cap="none" normalizeH="0" baseline="0" smtClean="0">
            <a:ln>
              <a:noFill/>
            </a:ln>
            <a:solidFill>
              <a:schemeClr val="bg1"/>
            </a:solidFill>
            <a:effectLst/>
            <a:latin typeface="Garamond" pitchFamily="18" charset="0"/>
            <a:cs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30000"/>
          </a:spcBef>
          <a:spcAft>
            <a:spcPct val="0"/>
          </a:spcAft>
          <a:buClrTx/>
          <a:buSzTx/>
          <a:buFontTx/>
          <a:buChar char="•"/>
          <a:tabLst/>
          <a:defRPr kumimoji="0" lang="en-US" sz="4600" b="1" i="0" u="none" strike="noStrike" cap="none" normalizeH="0" baseline="0" smtClean="0">
            <a:ln>
              <a:noFill/>
            </a:ln>
            <a:solidFill>
              <a:schemeClr val="bg1"/>
            </a:solidFill>
            <a:effectLst/>
            <a:latin typeface="Garamond" pitchFamily="18" charset="0"/>
            <a:cs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30000"/>
          </a:spcBef>
          <a:spcAft>
            <a:spcPct val="0"/>
          </a:spcAft>
          <a:buClrTx/>
          <a:buSzTx/>
          <a:buFontTx/>
          <a:buChar char="•"/>
          <a:tabLst/>
          <a:defRPr kumimoji="0" lang="en-US" sz="4600" b="1" i="0" u="none" strike="noStrike" cap="none" normalizeH="0" baseline="0" smtClean="0">
            <a:ln>
              <a:noFill/>
            </a:ln>
            <a:solidFill>
              <a:schemeClr val="bg1"/>
            </a:solidFill>
            <a:effectLst/>
            <a:latin typeface="Garamond" pitchFamily="18" charset="0"/>
            <a:cs typeface="Times New Roman" pitchFamily="18"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IDS Design">
  <a:themeElements>
    <a:clrScheme name="1_ID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IDS Design">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30000"/>
          </a:spcBef>
          <a:spcAft>
            <a:spcPct val="0"/>
          </a:spcAft>
          <a:buClrTx/>
          <a:buSzTx/>
          <a:buFontTx/>
          <a:buChar char="•"/>
          <a:tabLst/>
          <a:defRPr kumimoji="0" lang="en-US" sz="4600" b="1" i="0" u="none" strike="noStrike" cap="none" normalizeH="0" baseline="0" smtClean="0">
            <a:ln>
              <a:noFill/>
            </a:ln>
            <a:solidFill>
              <a:schemeClr val="bg1"/>
            </a:solidFill>
            <a:effectLst/>
            <a:latin typeface="Garamond" pitchFamily="18" charset="0"/>
            <a:cs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30000"/>
          </a:spcBef>
          <a:spcAft>
            <a:spcPct val="0"/>
          </a:spcAft>
          <a:buClrTx/>
          <a:buSzTx/>
          <a:buFontTx/>
          <a:buChar char="•"/>
          <a:tabLst/>
          <a:defRPr kumimoji="0" lang="en-US" sz="4600" b="1" i="0" u="none" strike="noStrike" cap="none" normalizeH="0" baseline="0" smtClean="0">
            <a:ln>
              <a:noFill/>
            </a:ln>
            <a:solidFill>
              <a:schemeClr val="bg1"/>
            </a:solidFill>
            <a:effectLst/>
            <a:latin typeface="Garamond" pitchFamily="18" charset="0"/>
            <a:cs typeface="Times New Roman" pitchFamily="18" charset="0"/>
          </a:defRPr>
        </a:defPPr>
      </a:lstStyle>
    </a:lnDef>
  </a:objectDefaults>
  <a:extraClrSchemeLst>
    <a:extraClrScheme>
      <a:clrScheme name="1_ID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ID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ID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ID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ID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ID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ID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ID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ID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ID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ID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ID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IDS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66FF33"/>
        </a:folHlink>
      </a:clrScheme>
      <a:clrMap bg1="lt1" tx1="dk1" bg2="lt2" tx2="dk2" accent1="accent1" accent2="accent2" accent3="accent3" accent4="accent4" accent5="accent5" accent6="accent6" hlink="hlink" folHlink="folHlink"/>
    </a:extraClrScheme>
    <a:extraClrScheme>
      <a:clrScheme name="1_IDS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66FF33"/>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6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00"/>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342900" marR="0" indent="-342900" algn="l" defTabSz="914400" rtl="0" eaLnBrk="1" fontAlgn="base" latinLnBrk="0" hangingPunct="1">
          <a:lnSpc>
            <a:spcPct val="100000"/>
          </a:lnSpc>
          <a:spcBef>
            <a:spcPct val="30000"/>
          </a:spcBef>
          <a:spcAft>
            <a:spcPct val="0"/>
          </a:spcAft>
          <a:buClrTx/>
          <a:buSzTx/>
          <a:buFontTx/>
          <a:buChar char="•"/>
          <a:tabLst/>
          <a:defRPr kumimoji="0" sz="4600" b="1" i="0" u="none" strike="noStrike" cap="none" normalizeH="0" baseline="0" dirty="0" smtClean="0">
            <a:ln>
              <a:noFill/>
            </a:ln>
            <a:solidFill>
              <a:schemeClr val="bg1"/>
            </a:solidFill>
            <a:effectLst/>
            <a:latin typeface="Garamond" pitchFamily="18" charset="0"/>
            <a:cs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30000"/>
          </a:spcBef>
          <a:spcAft>
            <a:spcPct val="0"/>
          </a:spcAft>
          <a:buClrTx/>
          <a:buSzTx/>
          <a:buFontTx/>
          <a:buChar char="•"/>
          <a:tabLst/>
          <a:defRPr kumimoji="0" lang="en-US" sz="4600" b="1" i="0" u="none" strike="noStrike" cap="none" normalizeH="0" baseline="0" smtClean="0">
            <a:ln>
              <a:noFill/>
            </a:ln>
            <a:solidFill>
              <a:schemeClr val="bg1"/>
            </a:solidFill>
            <a:effectLst/>
            <a:latin typeface="Garamond" pitchFamily="18" charset="0"/>
            <a:cs typeface="Times New Roman" pitchFamily="18"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Apex">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3680</TotalTime>
  <Words>6243</Words>
  <Application>Microsoft Office PowerPoint</Application>
  <PresentationFormat>Custom</PresentationFormat>
  <Paragraphs>814</Paragraphs>
  <Slides>67</Slides>
  <Notes>67</Notes>
  <HiddenSlides>0</HiddenSlides>
  <MMClips>0</MMClips>
  <ScaleCrop>false</ScaleCrop>
  <HeadingPairs>
    <vt:vector size="4" baseType="variant">
      <vt:variant>
        <vt:lpstr>Theme</vt:lpstr>
      </vt:variant>
      <vt:variant>
        <vt:i4>16</vt:i4>
      </vt:variant>
      <vt:variant>
        <vt:lpstr>Slide Titles</vt:lpstr>
      </vt:variant>
      <vt:variant>
        <vt:i4>67</vt:i4>
      </vt:variant>
    </vt:vector>
  </HeadingPairs>
  <TitlesOfParts>
    <vt:vector size="83" baseType="lpstr">
      <vt:lpstr>Office Theme</vt:lpstr>
      <vt:lpstr>22_Default Design</vt:lpstr>
      <vt:lpstr>12_Default Design</vt:lpstr>
      <vt:lpstr>1_Office Theme</vt:lpstr>
      <vt:lpstr>1_Default Design</vt:lpstr>
      <vt:lpstr>17_Default Design</vt:lpstr>
      <vt:lpstr>3_IDS Design</vt:lpstr>
      <vt:lpstr>16_Default Design</vt:lpstr>
      <vt:lpstr>Apex</vt:lpstr>
      <vt:lpstr>10_IDS Design</vt:lpstr>
      <vt:lpstr>8_Default Design</vt:lpstr>
      <vt:lpstr>4_Office Theme</vt:lpstr>
      <vt:lpstr>18_Default Design</vt:lpstr>
      <vt:lpstr>9_Default Design</vt:lpstr>
      <vt:lpstr>10_Default Design</vt:lpstr>
      <vt:lpstr>19_Default Design</vt:lpstr>
      <vt:lpstr>Slide 1</vt:lpstr>
      <vt:lpstr>Slide 2</vt:lpstr>
      <vt:lpstr>SUNY Arts &amp; Sciences Libraries Monograph Purchase Comparison Trends</vt:lpstr>
      <vt:lpstr>Slide 4</vt:lpstr>
      <vt:lpstr>Slide 5</vt:lpstr>
      <vt:lpstr>Slide 6</vt:lpstr>
      <vt:lpstr>Slide 7</vt:lpstr>
      <vt:lpstr>IDS Project Strategy</vt:lpstr>
      <vt:lpstr>Slide 9</vt:lpstr>
      <vt:lpstr>Scary Ideas</vt:lpstr>
      <vt:lpstr>Slide 11</vt:lpstr>
      <vt:lpstr>Slide 12</vt:lpstr>
      <vt:lpstr>Slide 13</vt:lpstr>
      <vt:lpstr>Slide 14</vt:lpstr>
      <vt:lpstr>Slide 15</vt:lpstr>
      <vt:lpstr>Slide 16</vt:lpstr>
      <vt:lpstr>Slide 17</vt:lpstr>
      <vt:lpstr>Slide 18</vt:lpstr>
      <vt:lpstr>Slide 19</vt:lpstr>
      <vt:lpstr>Slide 20</vt:lpstr>
      <vt:lpstr>Slide 21</vt:lpstr>
      <vt:lpstr>User-centric Definition of IDS Transaction</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ILL Rights</vt:lpstr>
      <vt:lpstr>Slide 43</vt:lpstr>
      <vt:lpstr>Slide 44</vt:lpstr>
      <vt:lpstr>Slide 45</vt:lpstr>
      <vt:lpstr>Article Licensing Information Availability Service (ALIAS)</vt:lpstr>
      <vt:lpstr>Configurable Load Leveling</vt:lpstr>
      <vt:lpstr>Tracking example of successful transaction in ILLiad Client</vt:lpstr>
      <vt:lpstr>Tracking example if unable to process w/ ALIAS in ILLiad Client</vt:lpstr>
      <vt:lpstr>ALIAS Article Direct Request &amp; Odyssey Trusted Sender</vt:lpstr>
      <vt:lpstr>Results so far</vt:lpstr>
      <vt:lpstr>Future of ALIAS</vt:lpstr>
      <vt:lpstr>Workflow Toolkit </vt:lpstr>
      <vt:lpstr>Workflow Toolkit version 2 http://toolkit.idsproject.org/ </vt:lpstr>
      <vt:lpstr>Continual Innovation</vt:lpstr>
      <vt:lpstr>Sense-making  for us &amp; users</vt:lpstr>
      <vt:lpstr>Getting It System Toolkit (GIST): http://idsproject.org/Tools/GIST.aspx   Focuses on enhancing Acquisition, Collection Development &amp; ILL workflow</vt:lpstr>
      <vt:lpstr>Strategies – Cost, Uniqueness, Use</vt:lpstr>
      <vt:lpstr>Getting It System Toolkit – conceptual framework </vt:lpstr>
      <vt:lpstr>GIST starts with user interface development</vt:lpstr>
      <vt:lpstr>GIST Test Interface</vt:lpstr>
      <vt:lpstr>Iterative process: GIST Test #2</vt:lpstr>
      <vt:lpstr>GIST ver. 1 (Target: Aug. 2009)</vt:lpstr>
      <vt:lpstr>GIST ver. 2  (target: Aug. 2010)</vt:lpstr>
      <vt:lpstr>GIST is customizable</vt:lpstr>
      <vt:lpstr>Slide 66</vt:lpstr>
      <vt:lpstr>Thank you IDS Project Contact Information</vt:lpstr>
    </vt:vector>
  </TitlesOfParts>
  <Company>SUNY Geneseo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this correct?</dc:title>
  <dc:creator>Cyril Oberlander</dc:creator>
  <cp:lastModifiedBy>Cyril Oberlander</cp:lastModifiedBy>
  <cp:revision>56</cp:revision>
  <dcterms:created xsi:type="dcterms:W3CDTF">2009-03-25T15:49:48Z</dcterms:created>
  <dcterms:modified xsi:type="dcterms:W3CDTF">2009-05-06T20:59:58Z</dcterms:modified>
</cp:coreProperties>
</file>