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67661" autoAdjust="0"/>
  </p:normalViewPr>
  <p:slideViewPr>
    <p:cSldViewPr snapToGrid="0">
      <p:cViewPr varScale="1">
        <p:scale>
          <a:sx n="75" d="100"/>
          <a:sy n="75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AF1FA-DC91-4FAB-A2FB-F880267C50F5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D414C-6474-4847-9DA0-3CDC45D40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lvl="0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endParaRPr lang="en-US" dirty="0" smtClean="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Mentors are experienced specialists in ILL/IT who share their knowledge of ILL workflows, best practices and technology with IDS members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As IDS membership grows, we need more mentors…so we ask</a:t>
            </a:r>
            <a:r>
              <a:rPr lang="en-US" baseline="0" dirty="0" smtClean="0"/>
              <a:t> all of you to think about joining us…or recommending a friend! We usually put out the call at the summer IDS Conference and the OMI starts in September.</a:t>
            </a:r>
            <a:endParaRPr lang="en-US" dirty="0" smtClean="0"/>
          </a:p>
          <a:p>
            <a:pPr marL="76200" lvl="0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D414C-6474-4847-9DA0-3CDC45D40F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The IDS Mentor program is a hallmark of The</a:t>
            </a:r>
            <a:r>
              <a:rPr lang="en-US" baseline="0" dirty="0" smtClean="0"/>
              <a:t> IDS Program…we just presented on it at the OCLC Resource Sharing Conference, along with the OLI and the RUGS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aseline="0" dirty="0" smtClean="0"/>
              <a:t>I hope you all know who your mentor is and are in contact with them whenever you have questions or could use advise or support…but, </a:t>
            </a:r>
            <a:r>
              <a:rPr lang="en-US" baseline="0" dirty="0" smtClean="0"/>
              <a:t>if </a:t>
            </a:r>
            <a:r>
              <a:rPr lang="en-US" baseline="0" dirty="0" smtClean="0"/>
              <a:t>not, please let us know and we will put you in touch with them!</a:t>
            </a:r>
          </a:p>
          <a:p>
            <a:pPr marL="76200" lvl="0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D414C-6474-4847-9DA0-3CDC45D40F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57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m</a:t>
            </a:r>
            <a:r>
              <a:rPr lang="en-US" dirty="0" smtClean="0"/>
              <a:t>entor program started in 2005, </a:t>
            </a:r>
          </a:p>
          <a:p>
            <a:pPr marL="457200" marR="0" lvl="0" indent="-381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tabLst/>
              <a:defRPr/>
            </a:pPr>
            <a:r>
              <a:rPr lang="en-US" dirty="0" smtClean="0"/>
              <a:t>The first offline course was developed in 2011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And</a:t>
            </a:r>
            <a:r>
              <a:rPr lang="en-US" baseline="0" dirty="0" smtClean="0"/>
              <a:t> the </a:t>
            </a:r>
            <a:r>
              <a:rPr lang="en-US" baseline="0" dirty="0" smtClean="0"/>
              <a:t>current </a:t>
            </a:r>
            <a:r>
              <a:rPr lang="en-US" dirty="0" smtClean="0"/>
              <a:t>OMI is a 12 week, 6 module, online Canvas course that was developed by Chris Sisak in 2014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I’ve coordinated it for three cohorts now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Online discussions, assignments, library visits and calls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/>
              <a:t>Our</a:t>
            </a:r>
            <a:r>
              <a:rPr lang="en-US" baseline="0" dirty="0" smtClean="0"/>
              <a:t> goal is to</a:t>
            </a:r>
            <a:r>
              <a:rPr lang="en-US" dirty="0" smtClean="0"/>
              <a:t> get people comfortable with helping IDS member library</a:t>
            </a:r>
            <a:r>
              <a:rPr lang="en-US" baseline="0" dirty="0" smtClean="0"/>
              <a:t> staff. 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aseline="0" dirty="0" smtClean="0"/>
              <a:t>A mentor may not have a specific answer for every question…but they will be able to help by supporting, understanding the question and finding someone who can help, whether that be in </a:t>
            </a:r>
            <a:r>
              <a:rPr lang="en-US" baseline="0" dirty="0" err="1" smtClean="0"/>
              <a:t>thr</a:t>
            </a:r>
            <a:r>
              <a:rPr lang="en-US" baseline="0" dirty="0" smtClean="0"/>
              <a:t> IDS Workflow Toolkit, on LibAnswers, someone in IDS or someone in OCLC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D414C-6474-4847-9DA0-3CDC45D40F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the benefits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Ask for testimonials from mentors who are at the RUG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End with a reminder to contact us if you want to be connected to your mentor or if you are interested in becoming a </a:t>
            </a:r>
            <a:r>
              <a:rPr lang="en-US" baseline="0" smtClean="0"/>
              <a:t>mentor yourself.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D414C-6474-4847-9DA0-3CDC45D40F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2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5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4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9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8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8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2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3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6E378-14A5-4D32-AFB8-F749749CFDF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69836-AA85-415A-892F-6B2E1B3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3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63" y="1122362"/>
            <a:ext cx="11573068" cy="2771169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IDS Online Mentor Institute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4357687"/>
            <a:ext cx="10529886" cy="1457325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/>
              <a:t>…from great IDS members… </a:t>
            </a:r>
          </a:p>
          <a:p>
            <a:r>
              <a:rPr lang="en-US" sz="4800" b="1" dirty="0" smtClean="0"/>
              <a:t>come great IDS Mentors!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38" y="583407"/>
            <a:ext cx="2950043" cy="985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269" y="119252"/>
            <a:ext cx="2810262" cy="191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2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OCLC 2018 Resource Sharing Conference</a:t>
            </a:r>
            <a:br>
              <a:rPr lang="en-US" b="1" dirty="0" smtClean="0"/>
            </a:br>
            <a:r>
              <a:rPr lang="en-US" b="1" dirty="0" smtClean="0"/>
              <a:t>…IDS OMI, RUGS and OLI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62834" y="1882775"/>
            <a:ext cx="77479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4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IDS OMI Learning Goals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1000" algn="ctr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en-US" b="1" dirty="0" smtClean="0"/>
              <a:t>IDS is flexible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457200" lvl="0" indent="-381000" algn="ctr">
              <a:spcBef>
                <a:spcPts val="0"/>
              </a:spcBef>
              <a:buSzPts val="2400"/>
            </a:pPr>
            <a:r>
              <a:rPr lang="en-US" b="1" dirty="0" smtClean="0"/>
              <a:t>IDS is a team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0" indent="-381000" algn="ctr">
              <a:spcBef>
                <a:spcPts val="0"/>
              </a:spcBef>
              <a:buSzPts val="2400"/>
            </a:pPr>
            <a:r>
              <a:rPr lang="en-US" b="1" dirty="0" smtClean="0"/>
              <a:t>IDS is results oriented</a:t>
            </a:r>
          </a:p>
          <a:p>
            <a:pPr marL="457200" lv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457200" lvl="0" indent="-381000" algn="ctr">
              <a:spcBef>
                <a:spcPts val="0"/>
              </a:spcBef>
              <a:buSzPts val="2400"/>
            </a:pPr>
            <a:r>
              <a:rPr lang="en-US" b="1" dirty="0" smtClean="0"/>
              <a:t>Experience is as important as expertise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b="1" dirty="0" smtClean="0"/>
          </a:p>
          <a:p>
            <a:pPr marL="457200" lvl="0" indent="-381000" algn="ctr">
              <a:spcBef>
                <a:spcPts val="0"/>
              </a:spcBef>
              <a:buSzPts val="2400"/>
            </a:pPr>
            <a:r>
              <a:rPr lang="en-US" b="1" dirty="0" smtClean="0"/>
              <a:t>Model problem solving and working together</a:t>
            </a:r>
          </a:p>
          <a:p>
            <a:pPr marL="457200" lv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0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IDS OMI/Mentor Benefits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Get to know and learn from IDS colleagues…to be part of and to build our IDS community;</a:t>
            </a:r>
          </a:p>
          <a:p>
            <a:pPr lvl="1"/>
            <a:r>
              <a:rPr lang="en-US" dirty="0" smtClean="0"/>
              <a:t>Conference </a:t>
            </a:r>
            <a:r>
              <a:rPr lang="en-US" dirty="0"/>
              <a:t>fee to </a:t>
            </a:r>
            <a:r>
              <a:rPr lang="en-US" i="1" dirty="0"/>
              <a:t>OCLC Resource Sharing Conference</a:t>
            </a:r>
            <a:r>
              <a:rPr lang="en-US" dirty="0"/>
              <a:t> paid by IDS Project;</a:t>
            </a:r>
            <a:endParaRPr lang="en-US" sz="2000" dirty="0"/>
          </a:p>
          <a:p>
            <a:pPr lvl="1"/>
            <a:r>
              <a:rPr lang="en-US" dirty="0"/>
              <a:t>Conference fee and hotel accommodations to </a:t>
            </a:r>
            <a:r>
              <a:rPr lang="en-US" i="1" dirty="0"/>
              <a:t>Annual IDS Conference</a:t>
            </a:r>
            <a:r>
              <a:rPr lang="en-US" dirty="0"/>
              <a:t> paid by IDS Project;</a:t>
            </a:r>
            <a:endParaRPr lang="en-US" sz="2000" dirty="0"/>
          </a:p>
          <a:p>
            <a:pPr lvl="1"/>
            <a:r>
              <a:rPr lang="en-US" dirty="0"/>
              <a:t>Access to the Atlas Systems training videos;</a:t>
            </a:r>
            <a:endParaRPr lang="en-US" sz="2000" dirty="0"/>
          </a:p>
          <a:p>
            <a:pPr lvl="1"/>
            <a:r>
              <a:rPr lang="en-US" dirty="0"/>
              <a:t>Exciting places to visit, with all expenses paid trip, when mentoring a library;</a:t>
            </a:r>
            <a:endParaRPr lang="en-US" sz="2000" dirty="0"/>
          </a:p>
          <a:p>
            <a:pPr lvl="1"/>
            <a:r>
              <a:rPr lang="en-US" dirty="0"/>
              <a:t>Opportunities to present, publish and teach;</a:t>
            </a:r>
            <a:endParaRPr lang="en-US" sz="2000" dirty="0"/>
          </a:p>
          <a:p>
            <a:pPr lvl="1"/>
            <a:r>
              <a:rPr lang="en-US" dirty="0"/>
              <a:t>Opportunities to visit other institutions and work with great ILL practitioners statewide;</a:t>
            </a:r>
            <a:endParaRPr lang="en-US" sz="2000" dirty="0"/>
          </a:p>
          <a:p>
            <a:pPr lvl="1"/>
            <a:r>
              <a:rPr lang="en-US" dirty="0" smtClean="0"/>
              <a:t>Mentors </a:t>
            </a:r>
            <a:r>
              <a:rPr lang="en-US" dirty="0"/>
              <a:t>can expect to have a fun time working collaboratively with like-minded </a:t>
            </a:r>
            <a:r>
              <a:rPr lang="en-US" dirty="0" smtClean="0"/>
              <a:t>individuals;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snazzy IDS Project swag: binders, shirts, mugs, hats, </a:t>
            </a:r>
            <a:r>
              <a:rPr lang="en-US" dirty="0" err="1"/>
              <a:t>etc</a:t>
            </a:r>
            <a:r>
              <a:rPr lang="en-US" dirty="0"/>
              <a:t>!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8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458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IDS Online Mentor Institute</vt:lpstr>
      <vt:lpstr>OCLC 2018 Resource Sharing Conference …IDS OMI, RUGS and OLI</vt:lpstr>
      <vt:lpstr>IDS OMI Learning Goals</vt:lpstr>
      <vt:lpstr>IDS OMI/Mentor Benefits </vt:lpstr>
    </vt:vector>
  </TitlesOfParts>
  <Company>CUNY Graduate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IDS Online Mentor Institute</dc:title>
  <dc:creator>Posner, Beth</dc:creator>
  <cp:lastModifiedBy>Jennifer J Acker</cp:lastModifiedBy>
  <cp:revision>9</cp:revision>
  <dcterms:created xsi:type="dcterms:W3CDTF">2018-05-07T16:35:23Z</dcterms:created>
  <dcterms:modified xsi:type="dcterms:W3CDTF">2018-05-08T15:50:21Z</dcterms:modified>
</cp:coreProperties>
</file>